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8" r:id="rId2"/>
  </p:sldIdLst>
  <p:sldSz cx="6858000" cy="9906000" type="A4"/>
  <p:notesSz cx="6797675" cy="9926638"/>
  <p:defaultTextStyle>
    <a:defPPr>
      <a:defRPr lang="ja-JP"/>
    </a:defPPr>
    <a:lvl1pPr algn="l" rtl="0" eaLnBrk="0" fontAlgn="base" hangingPunct="0">
      <a:spcBef>
        <a:spcPct val="0"/>
      </a:spcBef>
      <a:spcAft>
        <a:spcPct val="0"/>
      </a:spcAft>
      <a:defRPr kumimoji="1" sz="10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0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0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0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0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0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0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0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0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66"/>
    <a:srgbClr val="3333CC"/>
    <a:srgbClr val="FFCC99"/>
    <a:srgbClr val="99FFCC"/>
    <a:srgbClr val="99FF99"/>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79" autoAdjust="0"/>
    <p:restoredTop sz="94660"/>
  </p:normalViewPr>
  <p:slideViewPr>
    <p:cSldViewPr>
      <p:cViewPr varScale="1">
        <p:scale>
          <a:sx n="52" d="100"/>
          <a:sy n="52" d="100"/>
        </p:scale>
        <p:origin x="2520" y="72"/>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416796D-98DA-CD55-AB1B-E9F92233A63B}"/>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103" tIns="46051" rIns="92103" bIns="46051" numCol="1" anchor="t" anchorCtr="0" compatLnSpc="1">
            <a:prstTxWarp prst="textNoShape">
              <a:avLst/>
            </a:prstTxWarp>
          </a:bodyPr>
          <a:lstStyle>
            <a:lvl1pPr eaLnBrk="1" hangingPunct="1">
              <a:defRPr sz="1200">
                <a:latin typeface="Arial" pitchFamily="-111" charset="0"/>
                <a:ea typeface="ＭＳ Ｐゴシック" pitchFamily="-111" charset="-128"/>
                <a:cs typeface="ＭＳ Ｐゴシック" pitchFamily="-111" charset="-128"/>
              </a:defRPr>
            </a:lvl1pPr>
          </a:lstStyle>
          <a:p>
            <a:pPr>
              <a:defRPr/>
            </a:pPr>
            <a:endParaRPr lang="en-US" altLang="ja-JP"/>
          </a:p>
        </p:txBody>
      </p:sp>
      <p:sp>
        <p:nvSpPr>
          <p:cNvPr id="16387" name="Rectangle 3">
            <a:extLst>
              <a:ext uri="{FF2B5EF4-FFF2-40B4-BE49-F238E27FC236}">
                <a16:creationId xmlns:a16="http://schemas.microsoft.com/office/drawing/2014/main" id="{FAFAA091-FE8C-AF2B-297A-FF434AEEFEA9}"/>
              </a:ext>
            </a:extLst>
          </p:cNvPr>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2103" tIns="46051" rIns="92103" bIns="46051" numCol="1" anchor="t" anchorCtr="0" compatLnSpc="1">
            <a:prstTxWarp prst="textNoShape">
              <a:avLst/>
            </a:prstTxWarp>
          </a:bodyPr>
          <a:lstStyle>
            <a:lvl1pPr algn="r" eaLnBrk="1" hangingPunct="1">
              <a:defRPr sz="1200">
                <a:latin typeface="Arial" pitchFamily="-111" charset="0"/>
                <a:ea typeface="ＭＳ Ｐゴシック" pitchFamily="-111" charset="-128"/>
                <a:cs typeface="ＭＳ Ｐゴシック" pitchFamily="-111" charset="-128"/>
              </a:defRPr>
            </a:lvl1pPr>
          </a:lstStyle>
          <a:p>
            <a:pPr>
              <a:defRPr/>
            </a:pPr>
            <a:endParaRPr lang="en-US" altLang="ja-JP"/>
          </a:p>
        </p:txBody>
      </p:sp>
      <p:sp>
        <p:nvSpPr>
          <p:cNvPr id="16388" name="Rectangle 4">
            <a:extLst>
              <a:ext uri="{FF2B5EF4-FFF2-40B4-BE49-F238E27FC236}">
                <a16:creationId xmlns:a16="http://schemas.microsoft.com/office/drawing/2014/main" id="{A575F4AD-45B6-F197-D5F0-FAFFFFC51F60}"/>
              </a:ext>
            </a:extLst>
          </p:cNvPr>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2103" tIns="46051" rIns="92103" bIns="46051" numCol="1" anchor="b" anchorCtr="0" compatLnSpc="1">
            <a:prstTxWarp prst="textNoShape">
              <a:avLst/>
            </a:prstTxWarp>
          </a:bodyPr>
          <a:lstStyle>
            <a:lvl1pPr eaLnBrk="1" hangingPunct="1">
              <a:defRPr sz="1200">
                <a:latin typeface="Arial" pitchFamily="-111" charset="0"/>
                <a:ea typeface="ＭＳ Ｐゴシック" pitchFamily="-111" charset="-128"/>
                <a:cs typeface="ＭＳ Ｐゴシック" pitchFamily="-111" charset="-128"/>
              </a:defRPr>
            </a:lvl1pPr>
          </a:lstStyle>
          <a:p>
            <a:pPr>
              <a:defRPr/>
            </a:pPr>
            <a:endParaRPr lang="en-US" altLang="ja-JP"/>
          </a:p>
        </p:txBody>
      </p:sp>
      <p:sp>
        <p:nvSpPr>
          <p:cNvPr id="16389" name="Rectangle 5">
            <a:extLst>
              <a:ext uri="{FF2B5EF4-FFF2-40B4-BE49-F238E27FC236}">
                <a16:creationId xmlns:a16="http://schemas.microsoft.com/office/drawing/2014/main" id="{F1FB5930-6F08-DFDC-9DF6-A03BCA740638}"/>
              </a:ext>
            </a:extLst>
          </p:cNvPr>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2103" tIns="46051" rIns="92103" bIns="46051" numCol="1" anchor="b" anchorCtr="0" compatLnSpc="1">
            <a:prstTxWarp prst="textNoShape">
              <a:avLst/>
            </a:prstTxWarp>
          </a:bodyPr>
          <a:lstStyle>
            <a:lvl1pPr algn="r" eaLnBrk="1" hangingPunct="1">
              <a:defRPr sz="1200"/>
            </a:lvl1pPr>
          </a:lstStyle>
          <a:p>
            <a:fld id="{7663DF2B-7744-4A86-AEDC-E2BCB1520FC1}" type="slidenum">
              <a:rPr lang="en-US" altLang="ja-JP"/>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1B2A866-6AE1-801A-81DB-E218D66DBD3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62335" tIns="31168" rIns="62335" bIns="31168" numCol="1" anchor="t" anchorCtr="0" compatLnSpc="1">
            <a:prstTxWarp prst="textNoShape">
              <a:avLst/>
            </a:prstTxWarp>
          </a:bodyPr>
          <a:lstStyle>
            <a:lvl1pPr defTabSz="623612" eaLnBrk="1" hangingPunct="1">
              <a:defRPr sz="800">
                <a:latin typeface="Arial" pitchFamily="-111" charset="0"/>
                <a:ea typeface="ＭＳ Ｐゴシック" pitchFamily="-111" charset="-128"/>
                <a:cs typeface="ＭＳ Ｐゴシック" pitchFamily="-111" charset="-128"/>
              </a:defRPr>
            </a:lvl1pPr>
          </a:lstStyle>
          <a:p>
            <a:pPr>
              <a:defRPr/>
            </a:pPr>
            <a:endParaRPr lang="en-US" altLang="ja-JP"/>
          </a:p>
        </p:txBody>
      </p:sp>
      <p:sp>
        <p:nvSpPr>
          <p:cNvPr id="11267" name="Rectangle 3">
            <a:extLst>
              <a:ext uri="{FF2B5EF4-FFF2-40B4-BE49-F238E27FC236}">
                <a16:creationId xmlns:a16="http://schemas.microsoft.com/office/drawing/2014/main" id="{51E854C3-F5E6-BC85-8263-A5419A6041A0}"/>
              </a:ext>
            </a:extLst>
          </p:cNvPr>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62335" tIns="31168" rIns="62335" bIns="31168" numCol="1" anchor="t" anchorCtr="0" compatLnSpc="1">
            <a:prstTxWarp prst="textNoShape">
              <a:avLst/>
            </a:prstTxWarp>
          </a:bodyPr>
          <a:lstStyle>
            <a:lvl1pPr algn="r" defTabSz="623612" eaLnBrk="1" hangingPunct="1">
              <a:defRPr sz="800">
                <a:latin typeface="Arial" pitchFamily="-111" charset="0"/>
                <a:ea typeface="ＭＳ Ｐゴシック" pitchFamily="-111" charset="-128"/>
                <a:cs typeface="ＭＳ Ｐゴシック" pitchFamily="-111" charset="-128"/>
              </a:defRPr>
            </a:lvl1pPr>
          </a:lstStyle>
          <a:p>
            <a:pPr>
              <a:defRPr/>
            </a:pPr>
            <a:endParaRPr lang="en-US" altLang="ja-JP"/>
          </a:p>
        </p:txBody>
      </p:sp>
      <p:sp>
        <p:nvSpPr>
          <p:cNvPr id="2052" name="Rectangle 4">
            <a:extLst>
              <a:ext uri="{FF2B5EF4-FFF2-40B4-BE49-F238E27FC236}">
                <a16:creationId xmlns:a16="http://schemas.microsoft.com/office/drawing/2014/main" id="{32F422D4-92AF-E9F6-4184-DCEC5C1B0F53}"/>
              </a:ext>
            </a:extLst>
          </p:cNvPr>
          <p:cNvSpPr>
            <a:spLocks noGrp="1" noRot="1" noChangeAspect="1" noChangeArrowheads="1" noTextEdit="1"/>
          </p:cNvSpPr>
          <p:nvPr>
            <p:ph type="sldImg" idx="2"/>
          </p:nvPr>
        </p:nvSpPr>
        <p:spPr bwMode="auto">
          <a:xfrm>
            <a:off x="2109788" y="742950"/>
            <a:ext cx="25781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a:extLst>
              <a:ext uri="{FF2B5EF4-FFF2-40B4-BE49-F238E27FC236}">
                <a16:creationId xmlns:a16="http://schemas.microsoft.com/office/drawing/2014/main" id="{FD798917-BB87-CB7C-A4A7-00155A7B070D}"/>
              </a:ext>
            </a:extLst>
          </p:cNvPr>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62335" tIns="31168" rIns="62335" bIns="31168" numCol="1" anchor="t" anchorCtr="0" compatLnSpc="1">
            <a:prstTxWarp prst="textNoShape">
              <a:avLst/>
            </a:prstTxWarp>
          </a:bodyPr>
          <a:lstStyle/>
          <a:p>
            <a:pPr lvl="0"/>
            <a:r>
              <a:rPr lang="ja-JP" altLang="en-US" noProof="0"/>
              <a:t>マスタ</a:t>
            </a:r>
            <a:r>
              <a:rPr lang="en-US" altLang="ja-JP" noProof="0"/>
              <a:t> </a:t>
            </a:r>
            <a:r>
              <a:rPr lang="ja-JP" altLang="en-US" noProof="0"/>
              <a:t>テキストの書式設定</a:t>
            </a:r>
            <a:endParaRPr lang="en-US" altLang="ja-JP" noProof="0"/>
          </a:p>
          <a:p>
            <a:pPr lvl="1"/>
            <a:r>
              <a:rPr lang="ja-JP" altLang="en-US" noProof="0"/>
              <a:t>第</a:t>
            </a:r>
            <a:r>
              <a:rPr lang="en-US" altLang="ja-JP" noProof="0"/>
              <a:t> 2 </a:t>
            </a:r>
            <a:r>
              <a:rPr lang="ja-JP" altLang="en-US" noProof="0"/>
              <a:t>レベル</a:t>
            </a:r>
            <a:endParaRPr lang="en-US" altLang="ja-JP" noProof="0"/>
          </a:p>
          <a:p>
            <a:pPr lvl="2"/>
            <a:r>
              <a:rPr lang="ja-JP" altLang="en-US" noProof="0"/>
              <a:t>第</a:t>
            </a:r>
            <a:r>
              <a:rPr lang="en-US" altLang="ja-JP" noProof="0"/>
              <a:t> 3 </a:t>
            </a:r>
            <a:r>
              <a:rPr lang="ja-JP" altLang="en-US" noProof="0"/>
              <a:t>レベル</a:t>
            </a:r>
            <a:endParaRPr lang="en-US" altLang="ja-JP" noProof="0"/>
          </a:p>
          <a:p>
            <a:pPr lvl="3"/>
            <a:r>
              <a:rPr lang="ja-JP" altLang="en-US" noProof="0"/>
              <a:t>第</a:t>
            </a:r>
            <a:r>
              <a:rPr lang="en-US" altLang="ja-JP" noProof="0"/>
              <a:t> 4 </a:t>
            </a:r>
            <a:r>
              <a:rPr lang="ja-JP" altLang="en-US" noProof="0"/>
              <a:t>レベル</a:t>
            </a:r>
            <a:endParaRPr lang="en-US" altLang="ja-JP" noProof="0"/>
          </a:p>
          <a:p>
            <a:pPr lvl="4"/>
            <a:r>
              <a:rPr lang="ja-JP" altLang="en-US" noProof="0"/>
              <a:t>第</a:t>
            </a:r>
            <a:r>
              <a:rPr lang="en-US" altLang="ja-JP" noProof="0"/>
              <a:t> 5 </a:t>
            </a:r>
            <a:r>
              <a:rPr lang="ja-JP" altLang="en-US" noProof="0"/>
              <a:t>レベル</a:t>
            </a:r>
          </a:p>
        </p:txBody>
      </p:sp>
      <p:sp>
        <p:nvSpPr>
          <p:cNvPr id="11270" name="Rectangle 6">
            <a:extLst>
              <a:ext uri="{FF2B5EF4-FFF2-40B4-BE49-F238E27FC236}">
                <a16:creationId xmlns:a16="http://schemas.microsoft.com/office/drawing/2014/main" id="{40562C76-34D1-EAD7-76A6-FF1CE40B9AC2}"/>
              </a:ext>
            </a:extLst>
          </p:cNvPr>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62335" tIns="31168" rIns="62335" bIns="31168" numCol="1" anchor="b" anchorCtr="0" compatLnSpc="1">
            <a:prstTxWarp prst="textNoShape">
              <a:avLst/>
            </a:prstTxWarp>
          </a:bodyPr>
          <a:lstStyle>
            <a:lvl1pPr defTabSz="623612" eaLnBrk="1" hangingPunct="1">
              <a:defRPr sz="800">
                <a:latin typeface="Arial" pitchFamily="-111" charset="0"/>
                <a:ea typeface="ＭＳ Ｐゴシック" pitchFamily="-111" charset="-128"/>
                <a:cs typeface="ＭＳ Ｐゴシック" pitchFamily="-111" charset="-128"/>
              </a:defRPr>
            </a:lvl1pPr>
          </a:lstStyle>
          <a:p>
            <a:pPr>
              <a:defRPr/>
            </a:pPr>
            <a:endParaRPr lang="en-US" altLang="ja-JP"/>
          </a:p>
        </p:txBody>
      </p:sp>
      <p:sp>
        <p:nvSpPr>
          <p:cNvPr id="11271" name="Rectangle 7">
            <a:extLst>
              <a:ext uri="{FF2B5EF4-FFF2-40B4-BE49-F238E27FC236}">
                <a16:creationId xmlns:a16="http://schemas.microsoft.com/office/drawing/2014/main" id="{89DFDF60-1D5B-AFC8-9885-3D4A1853060B}"/>
              </a:ext>
            </a:extLst>
          </p:cNvPr>
          <p:cNvSpPr>
            <a:spLocks noGrp="1" noChangeArrowheads="1"/>
          </p:cNvSpPr>
          <p:nvPr>
            <p:ph type="sldNum" sz="quarter" idx="5"/>
          </p:nvPr>
        </p:nvSpPr>
        <p:spPr bwMode="auto">
          <a:xfrm>
            <a:off x="3851275" y="9428163"/>
            <a:ext cx="2944813" cy="496887"/>
          </a:xfrm>
          <a:prstGeom prst="rect">
            <a:avLst/>
          </a:prstGeom>
          <a:noFill/>
          <a:ln w="9525">
            <a:noFill/>
            <a:miter lim="800000"/>
            <a:headEnd/>
            <a:tailEnd/>
          </a:ln>
          <a:effectLst/>
        </p:spPr>
        <p:txBody>
          <a:bodyPr vert="horz" wrap="square" lIns="62335" tIns="31168" rIns="62335" bIns="31168" numCol="1" anchor="b" anchorCtr="0" compatLnSpc="1">
            <a:prstTxWarp prst="textNoShape">
              <a:avLst/>
            </a:prstTxWarp>
          </a:bodyPr>
          <a:lstStyle>
            <a:lvl1pPr algn="r" defTabSz="622300" eaLnBrk="1" hangingPunct="1">
              <a:defRPr sz="800"/>
            </a:lvl1pPr>
          </a:lstStyle>
          <a:p>
            <a:fld id="{A0307457-3B85-4032-81CC-640D7AC5157F}"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1pPr>
    <a:lvl2pPr marL="457200"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2pPr>
    <a:lvl3pPr marL="914400"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3pPr>
    <a:lvl4pPr marL="1371600"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4pPr>
    <a:lvl5pPr marL="1828800" algn="l" rtl="0" eaLnBrk="0" fontAlgn="base" hangingPunct="0">
      <a:spcBef>
        <a:spcPct val="30000"/>
      </a:spcBef>
      <a:spcAft>
        <a:spcPct val="0"/>
      </a:spcAft>
      <a:defRPr kumimoji="1" sz="1200" kern="1200">
        <a:solidFill>
          <a:schemeClr val="tx1"/>
        </a:solidFill>
        <a:latin typeface="Arial" pitchFamily="-111" charset="0"/>
        <a:ea typeface="ＭＳ Ｐ明朝" pitchFamily="-111" charset="-128"/>
        <a:cs typeface="ＭＳ Ｐ明朝" pitchFamily="-111" charset="-128"/>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211F77ED-3918-C6E2-DD70-5C93CBC960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2230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6125" indent="-285750" defTabSz="62230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350" indent="-228600" defTabSz="6223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725" indent="-228600" defTabSz="6223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0100" indent="-228600" defTabSz="6223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7300" indent="-228600" defTabSz="6223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4500" indent="-228600" defTabSz="6223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1700" indent="-228600" defTabSz="6223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98900" indent="-228600" defTabSz="6223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3B18A07-8731-4DF7-8257-920A565D098A}" type="slidenum">
              <a:rPr lang="en-US" altLang="ja-JP" sz="800">
                <a:ea typeface="ＭＳ Ｐゴシック" panose="020B0600070205080204" pitchFamily="50" charset="-128"/>
              </a:rPr>
              <a:pPr>
                <a:spcBef>
                  <a:spcPct val="0"/>
                </a:spcBef>
              </a:pPr>
              <a:t>1</a:t>
            </a:fld>
            <a:endParaRPr lang="en-US" altLang="ja-JP" sz="800">
              <a:ea typeface="ＭＳ Ｐゴシック" panose="020B0600070205080204" pitchFamily="50" charset="-128"/>
            </a:endParaRPr>
          </a:p>
        </p:txBody>
      </p:sp>
      <p:sp>
        <p:nvSpPr>
          <p:cNvPr id="5123" name="Rectangle 2">
            <a:extLst>
              <a:ext uri="{FF2B5EF4-FFF2-40B4-BE49-F238E27FC236}">
                <a16:creationId xmlns:a16="http://schemas.microsoft.com/office/drawing/2014/main" id="{12BB7DF5-FDB8-257C-44F6-206B679A274B}"/>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9CA32CBE-A522-7C8D-D296-A98F68BF5A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a typeface="ＭＳ Ｐ明朝" panose="02020600040205080304"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C80F9DBA-0B28-99E1-8A7E-A95053A3F3A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7A6BA88-DDD7-E57B-127D-4FD6A51564E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1EF1499-0771-6158-3B7C-9259307F2704}"/>
              </a:ext>
            </a:extLst>
          </p:cNvPr>
          <p:cNvSpPr>
            <a:spLocks noGrp="1" noChangeArrowheads="1"/>
          </p:cNvSpPr>
          <p:nvPr>
            <p:ph type="sldNum" sz="quarter" idx="12"/>
          </p:nvPr>
        </p:nvSpPr>
        <p:spPr>
          <a:ln/>
        </p:spPr>
        <p:txBody>
          <a:bodyPr/>
          <a:lstStyle>
            <a:lvl1pPr>
              <a:defRPr/>
            </a:lvl1pPr>
          </a:lstStyle>
          <a:p>
            <a:fld id="{5D645B3E-793B-4087-9CC9-B3D87D9D9B49}" type="slidenum">
              <a:rPr lang="en-US" altLang="ja-JP"/>
              <a:pPr/>
              <a:t>‹#›</a:t>
            </a:fld>
            <a:endParaRPr lang="en-US" altLang="ja-JP"/>
          </a:p>
        </p:txBody>
      </p:sp>
    </p:spTree>
    <p:extLst>
      <p:ext uri="{BB962C8B-B14F-4D97-AF65-F5344CB8AC3E}">
        <p14:creationId xmlns:p14="http://schemas.microsoft.com/office/powerpoint/2010/main" val="2997849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タイトル 6"/>
          <p:cNvSpPr>
            <a:spLocks noGrp="1"/>
          </p:cNvSpPr>
          <p:nvPr>
            <p:ph type="title"/>
          </p:nvPr>
        </p:nvSpPr>
        <p:spPr/>
        <p:txBody>
          <a:bodyPr/>
          <a:lstStyle/>
          <a:p>
            <a:r>
              <a:rPr lang="ja-JP" altLang="en-US"/>
              <a:t>マスター タイトルの書式設定</a:t>
            </a:r>
          </a:p>
        </p:txBody>
      </p:sp>
      <p:sp>
        <p:nvSpPr>
          <p:cNvPr id="2" name="Rectangle 4">
            <a:extLst>
              <a:ext uri="{FF2B5EF4-FFF2-40B4-BE49-F238E27FC236}">
                <a16:creationId xmlns:a16="http://schemas.microsoft.com/office/drawing/2014/main" id="{D52FC5F7-6386-7990-040B-2B76281061A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83CA2C1B-700C-EBDA-C8C9-354117AF0AB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5E41CEE8-A221-95D7-7499-841A137F17D9}"/>
              </a:ext>
            </a:extLst>
          </p:cNvPr>
          <p:cNvSpPr>
            <a:spLocks noGrp="1" noChangeArrowheads="1"/>
          </p:cNvSpPr>
          <p:nvPr>
            <p:ph type="sldNum" sz="quarter" idx="12"/>
          </p:nvPr>
        </p:nvSpPr>
        <p:spPr>
          <a:ln/>
        </p:spPr>
        <p:txBody>
          <a:bodyPr/>
          <a:lstStyle>
            <a:lvl1pPr>
              <a:defRPr/>
            </a:lvl1pPr>
          </a:lstStyle>
          <a:p>
            <a:fld id="{5757B54C-9EA5-4317-B7D5-0FFB8544E05C}" type="slidenum">
              <a:rPr lang="en-US" altLang="ja-JP"/>
              <a:pPr/>
              <a:t>‹#›</a:t>
            </a:fld>
            <a:endParaRPr lang="en-US" altLang="ja-JP"/>
          </a:p>
        </p:txBody>
      </p:sp>
    </p:spTree>
    <p:extLst>
      <p:ext uri="{BB962C8B-B14F-4D97-AF65-F5344CB8AC3E}">
        <p14:creationId xmlns:p14="http://schemas.microsoft.com/office/powerpoint/2010/main" val="3859791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2BD53AB3-9986-2F9C-29D4-929CAF6B079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B10882F-8FC3-8C5D-01E5-E1C07B13CF0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417ED1E-0D13-6EF9-8D64-B78B71A1EF5F}"/>
              </a:ext>
            </a:extLst>
          </p:cNvPr>
          <p:cNvSpPr>
            <a:spLocks noGrp="1" noChangeArrowheads="1"/>
          </p:cNvSpPr>
          <p:nvPr>
            <p:ph type="sldNum" sz="quarter" idx="12"/>
          </p:nvPr>
        </p:nvSpPr>
        <p:spPr>
          <a:ln/>
        </p:spPr>
        <p:txBody>
          <a:bodyPr/>
          <a:lstStyle>
            <a:lvl1pPr>
              <a:defRPr/>
            </a:lvl1pPr>
          </a:lstStyle>
          <a:p>
            <a:fld id="{50C902BE-DA8E-4AEC-A407-CF90538F5228}" type="slidenum">
              <a:rPr lang="en-US" altLang="ja-JP"/>
              <a:pPr/>
              <a:t>‹#›</a:t>
            </a:fld>
            <a:endParaRPr lang="en-US" altLang="ja-JP"/>
          </a:p>
        </p:txBody>
      </p:sp>
    </p:spTree>
    <p:extLst>
      <p:ext uri="{BB962C8B-B14F-4D97-AF65-F5344CB8AC3E}">
        <p14:creationId xmlns:p14="http://schemas.microsoft.com/office/powerpoint/2010/main" val="291170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437B2B8-0450-FA7E-F235-025A0758034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348A68B-9177-CB65-FE64-EB4B761EF08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4E90C79-6112-0498-EB27-02173C0C5786}"/>
              </a:ext>
            </a:extLst>
          </p:cNvPr>
          <p:cNvSpPr>
            <a:spLocks noGrp="1" noChangeArrowheads="1"/>
          </p:cNvSpPr>
          <p:nvPr>
            <p:ph type="sldNum" sz="quarter" idx="12"/>
          </p:nvPr>
        </p:nvSpPr>
        <p:spPr>
          <a:ln/>
        </p:spPr>
        <p:txBody>
          <a:bodyPr/>
          <a:lstStyle>
            <a:lvl1pPr>
              <a:defRPr/>
            </a:lvl1pPr>
          </a:lstStyle>
          <a:p>
            <a:fld id="{1E10855F-CFC0-482E-9DD3-7B95C447DFF8}" type="slidenum">
              <a:rPr lang="en-US" altLang="ja-JP"/>
              <a:pPr/>
              <a:t>‹#›</a:t>
            </a:fld>
            <a:endParaRPr lang="en-US" altLang="ja-JP"/>
          </a:p>
        </p:txBody>
      </p:sp>
    </p:spTree>
    <p:extLst>
      <p:ext uri="{BB962C8B-B14F-4D97-AF65-F5344CB8AC3E}">
        <p14:creationId xmlns:p14="http://schemas.microsoft.com/office/powerpoint/2010/main" val="579211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2008F2B8-572F-1A62-FAD3-47B65F8FDBE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E7B5180-2984-E209-99A8-E33171E115B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3DDCED3E-0E55-64A3-87D8-FAF3E755B002}"/>
              </a:ext>
            </a:extLst>
          </p:cNvPr>
          <p:cNvSpPr>
            <a:spLocks noGrp="1" noChangeArrowheads="1"/>
          </p:cNvSpPr>
          <p:nvPr>
            <p:ph type="sldNum" sz="quarter" idx="12"/>
          </p:nvPr>
        </p:nvSpPr>
        <p:spPr>
          <a:ln/>
        </p:spPr>
        <p:txBody>
          <a:bodyPr/>
          <a:lstStyle>
            <a:lvl1pPr>
              <a:defRPr/>
            </a:lvl1pPr>
          </a:lstStyle>
          <a:p>
            <a:fld id="{F0A49B4A-1257-403A-AA28-7A16E13EAB19}" type="slidenum">
              <a:rPr lang="en-US" altLang="ja-JP"/>
              <a:pPr/>
              <a:t>‹#›</a:t>
            </a:fld>
            <a:endParaRPr lang="en-US" altLang="ja-JP"/>
          </a:p>
        </p:txBody>
      </p:sp>
    </p:spTree>
    <p:extLst>
      <p:ext uri="{BB962C8B-B14F-4D97-AF65-F5344CB8AC3E}">
        <p14:creationId xmlns:p14="http://schemas.microsoft.com/office/powerpoint/2010/main" val="3798397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239410DA-FEA1-E497-E24E-C33654A16AC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2B9F4FD-4040-8077-4013-9439822C61E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0C09D431-40CE-D1E8-2621-E35C1347E245}"/>
              </a:ext>
            </a:extLst>
          </p:cNvPr>
          <p:cNvSpPr>
            <a:spLocks noGrp="1" noChangeArrowheads="1"/>
          </p:cNvSpPr>
          <p:nvPr>
            <p:ph type="sldNum" sz="quarter" idx="12"/>
          </p:nvPr>
        </p:nvSpPr>
        <p:spPr>
          <a:ln/>
        </p:spPr>
        <p:txBody>
          <a:bodyPr/>
          <a:lstStyle>
            <a:lvl1pPr>
              <a:defRPr/>
            </a:lvl1pPr>
          </a:lstStyle>
          <a:p>
            <a:fld id="{8164646C-024B-4538-B971-F34E3EF1AD1F}" type="slidenum">
              <a:rPr lang="en-US" altLang="ja-JP"/>
              <a:pPr/>
              <a:t>‹#›</a:t>
            </a:fld>
            <a:endParaRPr lang="en-US" altLang="ja-JP"/>
          </a:p>
        </p:txBody>
      </p:sp>
    </p:spTree>
    <p:extLst>
      <p:ext uri="{BB962C8B-B14F-4D97-AF65-F5344CB8AC3E}">
        <p14:creationId xmlns:p14="http://schemas.microsoft.com/office/powerpoint/2010/main" val="160894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6BA74CB7-5AB5-84C1-1A43-D8A03B066B5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F0285BC3-8C91-F36C-FAC6-BCE4735AD9D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3CFDD0A6-5AA6-48F0-C1E3-7334069F2586}"/>
              </a:ext>
            </a:extLst>
          </p:cNvPr>
          <p:cNvSpPr>
            <a:spLocks noGrp="1" noChangeArrowheads="1"/>
          </p:cNvSpPr>
          <p:nvPr>
            <p:ph type="sldNum" sz="quarter" idx="12"/>
          </p:nvPr>
        </p:nvSpPr>
        <p:spPr>
          <a:ln/>
        </p:spPr>
        <p:txBody>
          <a:bodyPr/>
          <a:lstStyle>
            <a:lvl1pPr>
              <a:defRPr/>
            </a:lvl1pPr>
          </a:lstStyle>
          <a:p>
            <a:fld id="{E60D03A2-996F-4114-9FD5-CD256CFFB3C5}" type="slidenum">
              <a:rPr lang="en-US" altLang="ja-JP"/>
              <a:pPr/>
              <a:t>‹#›</a:t>
            </a:fld>
            <a:endParaRPr lang="en-US" altLang="ja-JP"/>
          </a:p>
        </p:txBody>
      </p:sp>
    </p:spTree>
    <p:extLst>
      <p:ext uri="{BB962C8B-B14F-4D97-AF65-F5344CB8AC3E}">
        <p14:creationId xmlns:p14="http://schemas.microsoft.com/office/powerpoint/2010/main" val="304773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8C24D8C-1B1B-AA4D-1B76-D2043487552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0B902938-6604-051E-CE4A-8E4BE36630C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28CC50A-BC8D-ABE8-953E-CE25CE67B6D9}"/>
              </a:ext>
            </a:extLst>
          </p:cNvPr>
          <p:cNvSpPr>
            <a:spLocks noGrp="1" noChangeArrowheads="1"/>
          </p:cNvSpPr>
          <p:nvPr>
            <p:ph type="sldNum" sz="quarter" idx="12"/>
          </p:nvPr>
        </p:nvSpPr>
        <p:spPr>
          <a:ln/>
        </p:spPr>
        <p:txBody>
          <a:bodyPr/>
          <a:lstStyle>
            <a:lvl1pPr>
              <a:defRPr/>
            </a:lvl1pPr>
          </a:lstStyle>
          <a:p>
            <a:fld id="{AF2D4F3D-F6B2-4FE3-9652-EED9B4CCDA9E}" type="slidenum">
              <a:rPr lang="en-US" altLang="ja-JP"/>
              <a:pPr/>
              <a:t>‹#›</a:t>
            </a:fld>
            <a:endParaRPr lang="en-US" altLang="ja-JP"/>
          </a:p>
        </p:txBody>
      </p:sp>
    </p:spTree>
    <p:extLst>
      <p:ext uri="{BB962C8B-B14F-4D97-AF65-F5344CB8AC3E}">
        <p14:creationId xmlns:p14="http://schemas.microsoft.com/office/powerpoint/2010/main" val="3794077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7CA94FE-D7CA-E5D1-02DB-EA2D811C9CB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44B6A765-1E72-A840-864A-445C56DD141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2D2E9D90-CD4A-9609-43D2-21984737346C}"/>
              </a:ext>
            </a:extLst>
          </p:cNvPr>
          <p:cNvSpPr>
            <a:spLocks noGrp="1" noChangeArrowheads="1"/>
          </p:cNvSpPr>
          <p:nvPr>
            <p:ph type="sldNum" sz="quarter" idx="12"/>
          </p:nvPr>
        </p:nvSpPr>
        <p:spPr>
          <a:ln/>
        </p:spPr>
        <p:txBody>
          <a:bodyPr/>
          <a:lstStyle>
            <a:lvl1pPr>
              <a:defRPr/>
            </a:lvl1pPr>
          </a:lstStyle>
          <a:p>
            <a:fld id="{B2B5DBC6-B414-491D-B6AA-B26CB8FD9EBE}" type="slidenum">
              <a:rPr lang="en-US" altLang="ja-JP"/>
              <a:pPr/>
              <a:t>‹#›</a:t>
            </a:fld>
            <a:endParaRPr lang="en-US" altLang="ja-JP"/>
          </a:p>
        </p:txBody>
      </p:sp>
    </p:spTree>
    <p:extLst>
      <p:ext uri="{BB962C8B-B14F-4D97-AF65-F5344CB8AC3E}">
        <p14:creationId xmlns:p14="http://schemas.microsoft.com/office/powerpoint/2010/main" val="123753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9E087B73-FDFC-4824-4004-791DC424892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1A1A4F4-FAC0-B896-8488-966E56E554F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DA0F79B-9188-8201-3528-9276CABB292F}"/>
              </a:ext>
            </a:extLst>
          </p:cNvPr>
          <p:cNvSpPr>
            <a:spLocks noGrp="1" noChangeArrowheads="1"/>
          </p:cNvSpPr>
          <p:nvPr>
            <p:ph type="sldNum" sz="quarter" idx="12"/>
          </p:nvPr>
        </p:nvSpPr>
        <p:spPr>
          <a:ln/>
        </p:spPr>
        <p:txBody>
          <a:bodyPr/>
          <a:lstStyle>
            <a:lvl1pPr>
              <a:defRPr/>
            </a:lvl1pPr>
          </a:lstStyle>
          <a:p>
            <a:fld id="{BDEA4C95-27E3-4223-8643-495B494F02DC}" type="slidenum">
              <a:rPr lang="en-US" altLang="ja-JP"/>
              <a:pPr/>
              <a:t>‹#›</a:t>
            </a:fld>
            <a:endParaRPr lang="en-US" altLang="ja-JP"/>
          </a:p>
        </p:txBody>
      </p:sp>
    </p:spTree>
    <p:extLst>
      <p:ext uri="{BB962C8B-B14F-4D97-AF65-F5344CB8AC3E}">
        <p14:creationId xmlns:p14="http://schemas.microsoft.com/office/powerpoint/2010/main" val="860805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0F1ED377-34A9-AF74-8AE2-3E935EF585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81C7176-025E-0200-FDF6-CE20385DAF2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4FAF007B-C35A-DD61-AF98-5F95B2B24340}"/>
              </a:ext>
            </a:extLst>
          </p:cNvPr>
          <p:cNvSpPr>
            <a:spLocks noGrp="1" noChangeArrowheads="1"/>
          </p:cNvSpPr>
          <p:nvPr>
            <p:ph type="sldNum" sz="quarter" idx="12"/>
          </p:nvPr>
        </p:nvSpPr>
        <p:spPr>
          <a:ln/>
        </p:spPr>
        <p:txBody>
          <a:bodyPr/>
          <a:lstStyle>
            <a:lvl1pPr>
              <a:defRPr/>
            </a:lvl1pPr>
          </a:lstStyle>
          <a:p>
            <a:fld id="{4F586337-5A44-43AF-AEA1-44E8DFD8A6E1}" type="slidenum">
              <a:rPr lang="en-US" altLang="ja-JP"/>
              <a:pPr/>
              <a:t>‹#›</a:t>
            </a:fld>
            <a:endParaRPr lang="en-US" altLang="ja-JP"/>
          </a:p>
        </p:txBody>
      </p:sp>
    </p:spTree>
    <p:extLst>
      <p:ext uri="{BB962C8B-B14F-4D97-AF65-F5344CB8AC3E}">
        <p14:creationId xmlns:p14="http://schemas.microsoft.com/office/powerpoint/2010/main" val="367780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A329A3F-7028-0472-B80B-223F12C021F2}"/>
              </a:ext>
            </a:extLst>
          </p:cNvPr>
          <p:cNvSpPr>
            <a:spLocks noGrp="1" noChangeArrowheads="1"/>
          </p:cNvSpPr>
          <p:nvPr>
            <p:ph type="title"/>
          </p:nvPr>
        </p:nvSpPr>
        <p:spPr bwMode="auto">
          <a:xfrm>
            <a:off x="314325" y="392113"/>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2133" tIns="41066" rIns="82133" bIns="41066"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a:extLst>
              <a:ext uri="{FF2B5EF4-FFF2-40B4-BE49-F238E27FC236}">
                <a16:creationId xmlns:a16="http://schemas.microsoft.com/office/drawing/2014/main" id="{1BD586CF-EED1-E312-68AB-228357AD62E7}"/>
              </a:ext>
            </a:extLst>
          </p:cNvPr>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2133" tIns="41066" rIns="82133" bIns="41066"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28" name="Rectangle 4">
            <a:extLst>
              <a:ext uri="{FF2B5EF4-FFF2-40B4-BE49-F238E27FC236}">
                <a16:creationId xmlns:a16="http://schemas.microsoft.com/office/drawing/2014/main" id="{2A1283B8-E8C8-1B95-FE7B-4B6EDC5886E0}"/>
              </a:ext>
            </a:extLst>
          </p:cNvPr>
          <p:cNvSpPr>
            <a:spLocks noGrp="1" noChangeArrowheads="1"/>
          </p:cNvSpPr>
          <p:nvPr>
            <p:ph type="dt" sz="half" idx="2"/>
          </p:nvPr>
        </p:nvSpPr>
        <p:spPr bwMode="auto">
          <a:xfrm>
            <a:off x="342900" y="9021763"/>
            <a:ext cx="1600200" cy="687387"/>
          </a:xfrm>
          <a:prstGeom prst="rect">
            <a:avLst/>
          </a:prstGeom>
          <a:noFill/>
          <a:ln w="9525">
            <a:noFill/>
            <a:miter lim="800000"/>
            <a:headEnd/>
            <a:tailEnd/>
          </a:ln>
          <a:effectLst/>
        </p:spPr>
        <p:txBody>
          <a:bodyPr vert="horz" wrap="square" lIns="82133" tIns="41066" rIns="82133" bIns="41066" numCol="1" anchor="t" anchorCtr="0" compatLnSpc="1">
            <a:prstTxWarp prst="textNoShape">
              <a:avLst/>
            </a:prstTxWarp>
          </a:bodyPr>
          <a:lstStyle>
            <a:lvl1pPr eaLnBrk="1" hangingPunct="1">
              <a:defRPr sz="1300">
                <a:latin typeface="Arial"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597C9B65-D235-6E06-3465-3EF21E1E28F3}"/>
              </a:ext>
            </a:extLst>
          </p:cNvPr>
          <p:cNvSpPr>
            <a:spLocks noGrp="1" noChangeArrowheads="1"/>
          </p:cNvSpPr>
          <p:nvPr>
            <p:ph type="ftr" sz="quarter" idx="3"/>
          </p:nvPr>
        </p:nvSpPr>
        <p:spPr bwMode="auto">
          <a:xfrm>
            <a:off x="2343150" y="9021763"/>
            <a:ext cx="2171700" cy="687387"/>
          </a:xfrm>
          <a:prstGeom prst="rect">
            <a:avLst/>
          </a:prstGeom>
          <a:noFill/>
          <a:ln w="9525">
            <a:noFill/>
            <a:miter lim="800000"/>
            <a:headEnd/>
            <a:tailEnd/>
          </a:ln>
          <a:effectLst/>
        </p:spPr>
        <p:txBody>
          <a:bodyPr vert="horz" wrap="square" lIns="82133" tIns="41066" rIns="82133" bIns="41066" numCol="1" anchor="t" anchorCtr="0" compatLnSpc="1">
            <a:prstTxWarp prst="textNoShape">
              <a:avLst/>
            </a:prstTxWarp>
          </a:bodyPr>
          <a:lstStyle>
            <a:lvl1pPr algn="ctr" eaLnBrk="1" hangingPunct="1">
              <a:defRPr sz="1300">
                <a:latin typeface="Arial"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0FA1D925-2C85-6901-1476-7CDDA8C32411}"/>
              </a:ext>
            </a:extLst>
          </p:cNvPr>
          <p:cNvSpPr>
            <a:spLocks noGrp="1" noChangeArrowheads="1"/>
          </p:cNvSpPr>
          <p:nvPr>
            <p:ph type="sldNum" sz="quarter" idx="4"/>
          </p:nvPr>
        </p:nvSpPr>
        <p:spPr bwMode="auto">
          <a:xfrm>
            <a:off x="4914900" y="9021763"/>
            <a:ext cx="1600200" cy="687387"/>
          </a:xfrm>
          <a:prstGeom prst="rect">
            <a:avLst/>
          </a:prstGeom>
          <a:noFill/>
          <a:ln w="9525">
            <a:noFill/>
            <a:miter lim="800000"/>
            <a:headEnd/>
            <a:tailEnd/>
          </a:ln>
          <a:effectLst/>
        </p:spPr>
        <p:txBody>
          <a:bodyPr vert="horz" wrap="square" lIns="82133" tIns="41066" rIns="82133" bIns="41066" numCol="1" anchor="t" anchorCtr="0" compatLnSpc="1">
            <a:prstTxWarp prst="textNoShape">
              <a:avLst/>
            </a:prstTxWarp>
          </a:bodyPr>
          <a:lstStyle>
            <a:lvl1pPr algn="r" eaLnBrk="1" hangingPunct="1">
              <a:defRPr sz="1300"/>
            </a:lvl1pPr>
          </a:lstStyle>
          <a:p>
            <a:fld id="{31DFC153-5C34-46D6-A1AE-4069DF251A0D}" type="slidenum">
              <a:rPr lang="en-US" altLang="ja-JP"/>
              <a:pPr/>
              <a:t>‹#›</a:t>
            </a:fld>
            <a:endParaRPr lang="en-US" altLang="ja-JP"/>
          </a:p>
        </p:txBody>
      </p:sp>
      <p:sp>
        <p:nvSpPr>
          <p:cNvPr id="1031" name="AutoShape 7">
            <a:extLst>
              <a:ext uri="{FF2B5EF4-FFF2-40B4-BE49-F238E27FC236}">
                <a16:creationId xmlns:a16="http://schemas.microsoft.com/office/drawing/2014/main" id="{CD9B59F6-0322-61D1-6338-C795F1DF417A}"/>
              </a:ext>
            </a:extLst>
          </p:cNvPr>
          <p:cNvSpPr>
            <a:spLocks noChangeArrowheads="1"/>
          </p:cNvSpPr>
          <p:nvPr userDrawn="1"/>
        </p:nvSpPr>
        <p:spPr bwMode="auto">
          <a:xfrm>
            <a:off x="1588" y="473075"/>
            <a:ext cx="4819650" cy="7864475"/>
          </a:xfrm>
          <a:prstGeom prst="rtTriangle">
            <a:avLst/>
          </a:prstGeom>
          <a:gradFill rotWithShape="1">
            <a:gsLst>
              <a:gs pos="0">
                <a:srgbClr val="9900CC"/>
              </a:gs>
              <a:gs pos="100000">
                <a:schemeClr val="bg1"/>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defRPr/>
            </a:pPr>
            <a:endParaRPr lang="ja-JP" altLang="en-US"/>
          </a:p>
        </p:txBody>
      </p:sp>
      <p:sp>
        <p:nvSpPr>
          <p:cNvPr id="1032" name="AutoShape 9">
            <a:extLst>
              <a:ext uri="{FF2B5EF4-FFF2-40B4-BE49-F238E27FC236}">
                <a16:creationId xmlns:a16="http://schemas.microsoft.com/office/drawing/2014/main" id="{5372A9B0-7762-C35C-2377-7085884900F4}"/>
              </a:ext>
            </a:extLst>
          </p:cNvPr>
          <p:cNvSpPr>
            <a:spLocks noChangeArrowheads="1"/>
          </p:cNvSpPr>
          <p:nvPr userDrawn="1"/>
        </p:nvSpPr>
        <p:spPr bwMode="auto">
          <a:xfrm>
            <a:off x="0" y="0"/>
            <a:ext cx="6070600" cy="9906000"/>
          </a:xfrm>
          <a:prstGeom prst="rtTriangle">
            <a:avLst/>
          </a:prstGeom>
          <a:gradFill rotWithShape="1">
            <a:gsLst>
              <a:gs pos="0">
                <a:srgbClr val="9900CC"/>
              </a:gs>
              <a:gs pos="100000">
                <a:schemeClr val="bg1"/>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967" tIns="10484" rIns="20967" bIns="10484" anchor="ctr"/>
          <a:lstStyle>
            <a:lvl1pPr defTabSz="820738" eaLnBrk="0" hangingPunct="0">
              <a:defRPr kumimoji="1" sz="1000">
                <a:solidFill>
                  <a:schemeClr val="tx1"/>
                </a:solidFill>
                <a:latin typeface="Arial" charset="0"/>
                <a:ea typeface="ＭＳ Ｐゴシック" pitchFamily="50" charset="-128"/>
              </a:defRPr>
            </a:lvl1pPr>
            <a:lvl2pPr marL="742950" indent="-285750" defTabSz="820738" eaLnBrk="0" hangingPunct="0">
              <a:defRPr kumimoji="1" sz="1000">
                <a:solidFill>
                  <a:schemeClr val="tx1"/>
                </a:solidFill>
                <a:latin typeface="Arial" charset="0"/>
                <a:ea typeface="ＭＳ Ｐゴシック" pitchFamily="50" charset="-128"/>
              </a:defRPr>
            </a:lvl2pPr>
            <a:lvl3pPr marL="1143000" indent="-228600" defTabSz="820738" eaLnBrk="0" hangingPunct="0">
              <a:defRPr kumimoji="1" sz="1000">
                <a:solidFill>
                  <a:schemeClr val="tx1"/>
                </a:solidFill>
                <a:latin typeface="Arial" charset="0"/>
                <a:ea typeface="ＭＳ Ｐゴシック" pitchFamily="50" charset="-128"/>
              </a:defRPr>
            </a:lvl3pPr>
            <a:lvl4pPr marL="1600200" indent="-228600" defTabSz="820738" eaLnBrk="0" hangingPunct="0">
              <a:defRPr kumimoji="1" sz="1000">
                <a:solidFill>
                  <a:schemeClr val="tx1"/>
                </a:solidFill>
                <a:latin typeface="Arial" charset="0"/>
                <a:ea typeface="ＭＳ Ｐゴシック" pitchFamily="50" charset="-128"/>
              </a:defRPr>
            </a:lvl4pPr>
            <a:lvl5pPr marL="2057400" indent="-228600" defTabSz="820738" eaLnBrk="0" hangingPunct="0">
              <a:defRPr kumimoji="1" sz="1000">
                <a:solidFill>
                  <a:schemeClr val="tx1"/>
                </a:solidFill>
                <a:latin typeface="Arial" charset="0"/>
                <a:ea typeface="ＭＳ Ｐゴシック" pitchFamily="50" charset="-128"/>
              </a:defRPr>
            </a:lvl5pPr>
            <a:lvl6pPr marL="2514600" indent="-228600" defTabSz="820738"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defTabSz="820738"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defTabSz="820738"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defTabSz="820738"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ctr" eaLnBrk="1" hangingPunct="1">
              <a:spcBef>
                <a:spcPct val="20000"/>
              </a:spcBef>
              <a:defRPr/>
            </a:pPr>
            <a:endParaRPr lang="en-US" altLang="ja-JP"/>
          </a:p>
          <a:p>
            <a:pPr algn="ctr" eaLnBrk="1" hangingPunct="1">
              <a:defRPr/>
            </a:pPr>
            <a:endParaRPr lang="ja-JP" altLang="en-US"/>
          </a:p>
        </p:txBody>
      </p:sp>
      <p:sp>
        <p:nvSpPr>
          <p:cNvPr id="1033" name="AutoShape 10">
            <a:extLst>
              <a:ext uri="{FF2B5EF4-FFF2-40B4-BE49-F238E27FC236}">
                <a16:creationId xmlns:a16="http://schemas.microsoft.com/office/drawing/2014/main" id="{C6D8784A-94E9-68FE-BB83-18425FE14749}"/>
              </a:ext>
            </a:extLst>
          </p:cNvPr>
          <p:cNvSpPr>
            <a:spLocks noChangeArrowheads="1"/>
          </p:cNvSpPr>
          <p:nvPr userDrawn="1"/>
        </p:nvSpPr>
        <p:spPr bwMode="auto">
          <a:xfrm>
            <a:off x="49213" y="522288"/>
            <a:ext cx="4821237" cy="7864475"/>
          </a:xfrm>
          <a:prstGeom prst="rtTriangle">
            <a:avLst/>
          </a:prstGeom>
          <a:gradFill rotWithShape="1">
            <a:gsLst>
              <a:gs pos="0">
                <a:srgbClr val="9900CC"/>
              </a:gs>
              <a:gs pos="100000">
                <a:schemeClr val="bg1"/>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defRPr/>
            </a:pPr>
            <a:endParaRPr lang="ja-JP" altLang="en-US"/>
          </a:p>
        </p:txBody>
      </p:sp>
      <p:sp>
        <p:nvSpPr>
          <p:cNvPr id="1034" name="AutoShape 11">
            <a:extLst>
              <a:ext uri="{FF2B5EF4-FFF2-40B4-BE49-F238E27FC236}">
                <a16:creationId xmlns:a16="http://schemas.microsoft.com/office/drawing/2014/main" id="{9989A1B0-0082-201F-9E4D-93D2889B507F}"/>
              </a:ext>
            </a:extLst>
          </p:cNvPr>
          <p:cNvSpPr>
            <a:spLocks noChangeArrowheads="1"/>
          </p:cNvSpPr>
          <p:nvPr userDrawn="1"/>
        </p:nvSpPr>
        <p:spPr bwMode="auto">
          <a:xfrm>
            <a:off x="98425" y="573088"/>
            <a:ext cx="4821238" cy="7864475"/>
          </a:xfrm>
          <a:prstGeom prst="rtTriangle">
            <a:avLst/>
          </a:prstGeom>
          <a:gradFill rotWithShape="1">
            <a:gsLst>
              <a:gs pos="0">
                <a:srgbClr val="9900CC"/>
              </a:gs>
              <a:gs pos="100000">
                <a:schemeClr val="bg1"/>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defRPr/>
            </a:pPr>
            <a:endParaRPr lang="ja-JP" altLang="en-US"/>
          </a:p>
        </p:txBody>
      </p:sp>
      <p:sp>
        <p:nvSpPr>
          <p:cNvPr id="1036" name="Text Box 12">
            <a:extLst>
              <a:ext uri="{FF2B5EF4-FFF2-40B4-BE49-F238E27FC236}">
                <a16:creationId xmlns:a16="http://schemas.microsoft.com/office/drawing/2014/main" id="{DC493956-A843-8C3F-33E7-5408B34B2A6E}"/>
              </a:ext>
            </a:extLst>
          </p:cNvPr>
          <p:cNvSpPr txBox="1">
            <a:spLocks noChangeArrowheads="1"/>
          </p:cNvSpPr>
          <p:nvPr userDrawn="1"/>
        </p:nvSpPr>
        <p:spPr bwMode="auto">
          <a:xfrm>
            <a:off x="2825750" y="-28575"/>
            <a:ext cx="1027113" cy="296863"/>
          </a:xfrm>
          <a:prstGeom prst="rect">
            <a:avLst/>
          </a:prstGeom>
          <a:noFill/>
          <a:ln w="9525">
            <a:noFill/>
            <a:miter lim="800000"/>
            <a:headEnd/>
            <a:tailEnd/>
          </a:ln>
          <a:effectLst/>
        </p:spPr>
        <p:txBody>
          <a:bodyPr lIns="20967" tIns="10484" rIns="20967" bIns="10484">
            <a:spAutoFit/>
          </a:bodyPr>
          <a:lstStyle>
            <a:lvl1pPr defTabSz="820738">
              <a:defRPr kumimoji="1" sz="1000">
                <a:solidFill>
                  <a:schemeClr val="tx1"/>
                </a:solidFill>
                <a:latin typeface="Arial" charset="0"/>
                <a:ea typeface="ＭＳ Ｐゴシック" pitchFamily="50" charset="-128"/>
              </a:defRPr>
            </a:lvl1pPr>
            <a:lvl2pPr marL="37931725" indent="-37474525" defTabSz="820738">
              <a:defRPr kumimoji="1" sz="1000">
                <a:solidFill>
                  <a:schemeClr val="tx1"/>
                </a:solidFill>
                <a:latin typeface="Arial" charset="0"/>
                <a:ea typeface="ＭＳ Ｐゴシック" pitchFamily="50" charset="-128"/>
              </a:defRPr>
            </a:lvl2pPr>
            <a:lvl3pPr>
              <a:defRPr kumimoji="1" sz="1000">
                <a:solidFill>
                  <a:schemeClr val="tx1"/>
                </a:solidFill>
                <a:latin typeface="Arial" charset="0"/>
                <a:ea typeface="ＭＳ Ｐゴシック" pitchFamily="50" charset="-128"/>
              </a:defRPr>
            </a:lvl3pPr>
            <a:lvl4pPr>
              <a:defRPr kumimoji="1" sz="1000">
                <a:solidFill>
                  <a:schemeClr val="tx1"/>
                </a:solidFill>
                <a:latin typeface="Arial" charset="0"/>
                <a:ea typeface="ＭＳ Ｐゴシック" pitchFamily="50" charset="-128"/>
              </a:defRPr>
            </a:lvl4pPr>
            <a:lvl5pPr>
              <a:defRPr kumimoji="1" sz="1000">
                <a:solidFill>
                  <a:schemeClr val="tx1"/>
                </a:solidFill>
                <a:latin typeface="Arial" charset="0"/>
                <a:ea typeface="ＭＳ Ｐゴシック" pitchFamily="50" charset="-128"/>
              </a:defRPr>
            </a:lvl5pPr>
            <a:lvl6pPr marL="457200" fontAlgn="base">
              <a:spcBef>
                <a:spcPct val="0"/>
              </a:spcBef>
              <a:spcAft>
                <a:spcPct val="0"/>
              </a:spcAft>
              <a:defRPr kumimoji="1" sz="1000">
                <a:solidFill>
                  <a:schemeClr val="tx1"/>
                </a:solidFill>
                <a:latin typeface="Arial" charset="0"/>
                <a:ea typeface="ＭＳ Ｐゴシック" pitchFamily="50" charset="-128"/>
              </a:defRPr>
            </a:lvl6pPr>
            <a:lvl7pPr marL="914400" fontAlgn="base">
              <a:spcBef>
                <a:spcPct val="0"/>
              </a:spcBef>
              <a:spcAft>
                <a:spcPct val="0"/>
              </a:spcAft>
              <a:defRPr kumimoji="1" sz="1000">
                <a:solidFill>
                  <a:schemeClr val="tx1"/>
                </a:solidFill>
                <a:latin typeface="Arial" charset="0"/>
                <a:ea typeface="ＭＳ Ｐゴシック" pitchFamily="50" charset="-128"/>
              </a:defRPr>
            </a:lvl7pPr>
            <a:lvl8pPr marL="1371600" fontAlgn="base">
              <a:spcBef>
                <a:spcPct val="0"/>
              </a:spcBef>
              <a:spcAft>
                <a:spcPct val="0"/>
              </a:spcAft>
              <a:defRPr kumimoji="1" sz="1000">
                <a:solidFill>
                  <a:schemeClr val="tx1"/>
                </a:solidFill>
                <a:latin typeface="Arial" charset="0"/>
                <a:ea typeface="ＭＳ Ｐゴシック" pitchFamily="50" charset="-128"/>
              </a:defRPr>
            </a:lvl8pPr>
            <a:lvl9pPr marL="1828800" fontAlgn="base">
              <a:spcBef>
                <a:spcPct val="0"/>
              </a:spcBef>
              <a:spcAft>
                <a:spcPct val="0"/>
              </a:spcAft>
              <a:defRPr kumimoji="1" sz="1000">
                <a:solidFill>
                  <a:schemeClr val="tx1"/>
                </a:solidFill>
                <a:latin typeface="Arial" charset="0"/>
                <a:ea typeface="ＭＳ Ｐゴシック" pitchFamily="50" charset="-128"/>
              </a:defRPr>
            </a:lvl9pPr>
          </a:lstStyle>
          <a:p>
            <a:pPr algn="ctr" eaLnBrk="1" hangingPunct="1">
              <a:spcBef>
                <a:spcPct val="50000"/>
              </a:spcBef>
              <a:defRPr/>
            </a:pPr>
            <a:r>
              <a:rPr lang="ja-JP" altLang="en-US" sz="1800">
                <a:solidFill>
                  <a:schemeClr val="bg1"/>
                </a:solidFill>
                <a:latin typeface="HGSｺﾞｼｯｸE" pitchFamily="50" charset="-128"/>
                <a:ea typeface="HGSｺﾞｼｯｸE" pitchFamily="50" charset="-128"/>
              </a:rPr>
              <a:t>麻布大学</a:t>
            </a:r>
          </a:p>
        </p:txBody>
      </p:sp>
      <p:sp>
        <p:nvSpPr>
          <p:cNvPr id="1041" name="Text Box 17">
            <a:extLst>
              <a:ext uri="{FF2B5EF4-FFF2-40B4-BE49-F238E27FC236}">
                <a16:creationId xmlns:a16="http://schemas.microsoft.com/office/drawing/2014/main" id="{7BBFE369-AF53-1D0E-72C7-84A6C2E976E7}"/>
              </a:ext>
            </a:extLst>
          </p:cNvPr>
          <p:cNvSpPr txBox="1">
            <a:spLocks noChangeArrowheads="1"/>
          </p:cNvSpPr>
          <p:nvPr userDrawn="1"/>
        </p:nvSpPr>
        <p:spPr bwMode="auto">
          <a:xfrm>
            <a:off x="5381625" y="25400"/>
            <a:ext cx="1647825" cy="1746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967" tIns="10484" rIns="20967" bIns="10484">
            <a:spAutoFit/>
          </a:bodyPr>
          <a:lstStyle>
            <a:lvl1pPr defTabSz="820738">
              <a:defRPr kumimoji="1" sz="1000">
                <a:solidFill>
                  <a:schemeClr val="tx1"/>
                </a:solidFill>
                <a:latin typeface="Arial" charset="0"/>
                <a:ea typeface="ＭＳ Ｐゴシック" pitchFamily="50" charset="-128"/>
              </a:defRPr>
            </a:lvl1pPr>
            <a:lvl2pPr marL="104775" defTabSz="820738">
              <a:defRPr kumimoji="1" sz="1000">
                <a:solidFill>
                  <a:schemeClr val="tx1"/>
                </a:solidFill>
                <a:latin typeface="Arial" charset="0"/>
                <a:ea typeface="ＭＳ Ｐゴシック" pitchFamily="50" charset="-128"/>
              </a:defRPr>
            </a:lvl2pPr>
            <a:lvl3pPr marL="209550" defTabSz="820738">
              <a:defRPr kumimoji="1" sz="1000">
                <a:solidFill>
                  <a:schemeClr val="tx1"/>
                </a:solidFill>
                <a:latin typeface="Arial" charset="0"/>
                <a:ea typeface="ＭＳ Ｐゴシック" pitchFamily="50" charset="-128"/>
              </a:defRPr>
            </a:lvl3pPr>
            <a:lvl4pPr marL="314325" defTabSz="820738">
              <a:defRPr kumimoji="1" sz="1000">
                <a:solidFill>
                  <a:schemeClr val="tx1"/>
                </a:solidFill>
                <a:latin typeface="Arial" charset="0"/>
                <a:ea typeface="ＭＳ Ｐゴシック" pitchFamily="50" charset="-128"/>
              </a:defRPr>
            </a:lvl4pPr>
            <a:lvl5pPr marL="419100" defTabSz="820738">
              <a:defRPr kumimoji="1" sz="1000">
                <a:solidFill>
                  <a:schemeClr val="tx1"/>
                </a:solidFill>
                <a:latin typeface="Arial" charset="0"/>
                <a:ea typeface="ＭＳ Ｐゴシック" pitchFamily="50" charset="-128"/>
              </a:defRPr>
            </a:lvl5pPr>
            <a:lvl6pPr marL="876300" defTabSz="820738" fontAlgn="base">
              <a:spcBef>
                <a:spcPct val="0"/>
              </a:spcBef>
              <a:spcAft>
                <a:spcPct val="0"/>
              </a:spcAft>
              <a:defRPr kumimoji="1" sz="1000">
                <a:solidFill>
                  <a:schemeClr val="tx1"/>
                </a:solidFill>
                <a:latin typeface="Arial" charset="0"/>
                <a:ea typeface="ＭＳ Ｐゴシック" pitchFamily="50" charset="-128"/>
              </a:defRPr>
            </a:lvl6pPr>
            <a:lvl7pPr marL="1333500" defTabSz="820738" fontAlgn="base">
              <a:spcBef>
                <a:spcPct val="0"/>
              </a:spcBef>
              <a:spcAft>
                <a:spcPct val="0"/>
              </a:spcAft>
              <a:defRPr kumimoji="1" sz="1000">
                <a:solidFill>
                  <a:schemeClr val="tx1"/>
                </a:solidFill>
                <a:latin typeface="Arial" charset="0"/>
                <a:ea typeface="ＭＳ Ｐゴシック" pitchFamily="50" charset="-128"/>
              </a:defRPr>
            </a:lvl7pPr>
            <a:lvl8pPr marL="1790700" defTabSz="820738" fontAlgn="base">
              <a:spcBef>
                <a:spcPct val="0"/>
              </a:spcBef>
              <a:spcAft>
                <a:spcPct val="0"/>
              </a:spcAft>
              <a:defRPr kumimoji="1" sz="1000">
                <a:solidFill>
                  <a:schemeClr val="tx1"/>
                </a:solidFill>
                <a:latin typeface="Arial" charset="0"/>
                <a:ea typeface="ＭＳ Ｐゴシック" pitchFamily="50" charset="-128"/>
              </a:defRPr>
            </a:lvl8pPr>
            <a:lvl9pPr marL="2247900" defTabSz="820738" fontAlgn="base">
              <a:spcBef>
                <a:spcPct val="0"/>
              </a:spcBef>
              <a:spcAft>
                <a:spcPct val="0"/>
              </a:spcAft>
              <a:defRPr kumimoji="1" sz="1000">
                <a:solidFill>
                  <a:schemeClr val="tx1"/>
                </a:solidFill>
                <a:latin typeface="Arial" charset="0"/>
                <a:ea typeface="ＭＳ Ｐゴシック" pitchFamily="50" charset="-128"/>
              </a:defRPr>
            </a:lvl9pPr>
          </a:lstStyle>
          <a:p>
            <a:pPr algn="ctr" eaLnBrk="1" hangingPunct="1">
              <a:spcBef>
                <a:spcPct val="50000"/>
              </a:spcBef>
              <a:defRPr/>
            </a:pPr>
            <a:r>
              <a:rPr lang="ja-JP" altLang="en-US">
                <a:solidFill>
                  <a:schemeClr val="bg1"/>
                </a:solidFill>
                <a:latin typeface="HGSｺﾞｼｯｸE" pitchFamily="50" charset="-128"/>
                <a:ea typeface="HGSｺﾞｼｯｸE" pitchFamily="50" charset="-128"/>
              </a:rPr>
              <a:t>研究推進・支援本部</a:t>
            </a:r>
          </a:p>
        </p:txBody>
      </p:sp>
      <p:sp>
        <p:nvSpPr>
          <p:cNvPr id="1037" name="Rectangle 18">
            <a:extLst>
              <a:ext uri="{FF2B5EF4-FFF2-40B4-BE49-F238E27FC236}">
                <a16:creationId xmlns:a16="http://schemas.microsoft.com/office/drawing/2014/main" id="{A6CAA623-E393-29AE-B169-A9F481A78A12}"/>
              </a:ext>
            </a:extLst>
          </p:cNvPr>
          <p:cNvSpPr>
            <a:spLocks noChangeArrowheads="1"/>
          </p:cNvSpPr>
          <p:nvPr userDrawn="1"/>
        </p:nvSpPr>
        <p:spPr bwMode="auto">
          <a:xfrm flipV="1">
            <a:off x="0" y="0"/>
            <a:ext cx="6858000" cy="371475"/>
          </a:xfrm>
          <a:prstGeom prst="rect">
            <a:avLst/>
          </a:prstGeom>
          <a:gradFill rotWithShape="1">
            <a:gsLst>
              <a:gs pos="0">
                <a:srgbClr val="9900CC"/>
              </a:gs>
              <a:gs pos="100000">
                <a:srgbClr val="47005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defRPr/>
            </a:pPr>
            <a:endParaRPr lang="ja-JP" altLang="en-US"/>
          </a:p>
        </p:txBody>
      </p:sp>
      <p:sp>
        <p:nvSpPr>
          <p:cNvPr id="1044" name="Text Box 20">
            <a:extLst>
              <a:ext uri="{FF2B5EF4-FFF2-40B4-BE49-F238E27FC236}">
                <a16:creationId xmlns:a16="http://schemas.microsoft.com/office/drawing/2014/main" id="{44CCFE96-8C9D-ED9B-B25B-E49C23BBD9A3}"/>
              </a:ext>
            </a:extLst>
          </p:cNvPr>
          <p:cNvSpPr txBox="1">
            <a:spLocks noChangeArrowheads="1"/>
          </p:cNvSpPr>
          <p:nvPr userDrawn="1"/>
        </p:nvSpPr>
        <p:spPr bwMode="auto">
          <a:xfrm>
            <a:off x="2420938" y="28575"/>
            <a:ext cx="4032250" cy="296863"/>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0967" tIns="10484" rIns="20967" bIns="10484">
            <a:spAutoFit/>
          </a:bodyPr>
          <a:lstStyle>
            <a:lvl1pPr defTabSz="820738">
              <a:defRPr kumimoji="1" sz="1000">
                <a:solidFill>
                  <a:schemeClr val="tx1"/>
                </a:solidFill>
                <a:latin typeface="Arial" charset="0"/>
                <a:ea typeface="ＭＳ Ｐゴシック" pitchFamily="50" charset="-128"/>
              </a:defRPr>
            </a:lvl1pPr>
            <a:lvl2pPr marL="104775" defTabSz="820738">
              <a:defRPr kumimoji="1" sz="1000">
                <a:solidFill>
                  <a:schemeClr val="tx1"/>
                </a:solidFill>
                <a:latin typeface="Arial" charset="0"/>
                <a:ea typeface="ＭＳ Ｐゴシック" pitchFamily="50" charset="-128"/>
              </a:defRPr>
            </a:lvl2pPr>
            <a:lvl3pPr marL="209550" defTabSz="820738">
              <a:defRPr kumimoji="1" sz="1000">
                <a:solidFill>
                  <a:schemeClr val="tx1"/>
                </a:solidFill>
                <a:latin typeface="Arial" charset="0"/>
                <a:ea typeface="ＭＳ Ｐゴシック" pitchFamily="50" charset="-128"/>
              </a:defRPr>
            </a:lvl3pPr>
            <a:lvl4pPr marL="314325" defTabSz="820738">
              <a:defRPr kumimoji="1" sz="1000">
                <a:solidFill>
                  <a:schemeClr val="tx1"/>
                </a:solidFill>
                <a:latin typeface="Arial" charset="0"/>
                <a:ea typeface="ＭＳ Ｐゴシック" pitchFamily="50" charset="-128"/>
              </a:defRPr>
            </a:lvl4pPr>
            <a:lvl5pPr marL="419100" defTabSz="820738">
              <a:defRPr kumimoji="1" sz="1000">
                <a:solidFill>
                  <a:schemeClr val="tx1"/>
                </a:solidFill>
                <a:latin typeface="Arial" charset="0"/>
                <a:ea typeface="ＭＳ Ｐゴシック" pitchFamily="50" charset="-128"/>
              </a:defRPr>
            </a:lvl5pPr>
            <a:lvl6pPr marL="876300" defTabSz="820738" fontAlgn="base">
              <a:spcBef>
                <a:spcPct val="0"/>
              </a:spcBef>
              <a:spcAft>
                <a:spcPct val="0"/>
              </a:spcAft>
              <a:defRPr kumimoji="1" sz="1000">
                <a:solidFill>
                  <a:schemeClr val="tx1"/>
                </a:solidFill>
                <a:latin typeface="Arial" charset="0"/>
                <a:ea typeface="ＭＳ Ｐゴシック" pitchFamily="50" charset="-128"/>
              </a:defRPr>
            </a:lvl6pPr>
            <a:lvl7pPr marL="1333500" defTabSz="820738" fontAlgn="base">
              <a:spcBef>
                <a:spcPct val="0"/>
              </a:spcBef>
              <a:spcAft>
                <a:spcPct val="0"/>
              </a:spcAft>
              <a:defRPr kumimoji="1" sz="1000">
                <a:solidFill>
                  <a:schemeClr val="tx1"/>
                </a:solidFill>
                <a:latin typeface="Arial" charset="0"/>
                <a:ea typeface="ＭＳ Ｐゴシック" pitchFamily="50" charset="-128"/>
              </a:defRPr>
            </a:lvl7pPr>
            <a:lvl8pPr marL="1790700" defTabSz="820738" fontAlgn="base">
              <a:spcBef>
                <a:spcPct val="0"/>
              </a:spcBef>
              <a:spcAft>
                <a:spcPct val="0"/>
              </a:spcAft>
              <a:defRPr kumimoji="1" sz="1000">
                <a:solidFill>
                  <a:schemeClr val="tx1"/>
                </a:solidFill>
                <a:latin typeface="Arial" charset="0"/>
                <a:ea typeface="ＭＳ Ｐゴシック" pitchFamily="50" charset="-128"/>
              </a:defRPr>
            </a:lvl8pPr>
            <a:lvl9pPr marL="2247900" defTabSz="820738" fontAlgn="base">
              <a:spcBef>
                <a:spcPct val="0"/>
              </a:spcBef>
              <a:spcAft>
                <a:spcPct val="0"/>
              </a:spcAft>
              <a:defRPr kumimoji="1" sz="1000">
                <a:solidFill>
                  <a:schemeClr val="tx1"/>
                </a:solidFill>
                <a:latin typeface="Arial" charset="0"/>
                <a:ea typeface="ＭＳ Ｐゴシック" pitchFamily="50" charset="-128"/>
              </a:defRPr>
            </a:lvl9pPr>
          </a:lstStyle>
          <a:p>
            <a:pPr algn="ctr" eaLnBrk="1" hangingPunct="1">
              <a:spcBef>
                <a:spcPct val="50000"/>
              </a:spcBef>
              <a:defRPr/>
            </a:pPr>
            <a:r>
              <a:rPr lang="ja-JP" altLang="en-US" sz="1800" dirty="0">
                <a:solidFill>
                  <a:schemeClr val="bg1"/>
                </a:solidFill>
                <a:latin typeface="HGSｺﾞｼｯｸE" pitchFamily="50" charset="-128"/>
                <a:ea typeface="HGSｺﾞｼｯｸE" pitchFamily="50" charset="-128"/>
              </a:rPr>
              <a:t>麻 布 大 学　研 究 推 進・支 援 本 部</a:t>
            </a:r>
          </a:p>
        </p:txBody>
      </p:sp>
      <p:sp>
        <p:nvSpPr>
          <p:cNvPr id="1039" name="Rectangle 21">
            <a:extLst>
              <a:ext uri="{FF2B5EF4-FFF2-40B4-BE49-F238E27FC236}">
                <a16:creationId xmlns:a16="http://schemas.microsoft.com/office/drawing/2014/main" id="{622A5880-6967-641A-144B-BF3029486ACE}"/>
              </a:ext>
            </a:extLst>
          </p:cNvPr>
          <p:cNvSpPr>
            <a:spLocks noChangeArrowheads="1"/>
          </p:cNvSpPr>
          <p:nvPr userDrawn="1"/>
        </p:nvSpPr>
        <p:spPr bwMode="auto">
          <a:xfrm flipV="1">
            <a:off x="0" y="9490075"/>
            <a:ext cx="6858000" cy="428625"/>
          </a:xfrm>
          <a:prstGeom prst="rect">
            <a:avLst/>
          </a:prstGeom>
          <a:gradFill rotWithShape="1">
            <a:gsLst>
              <a:gs pos="0">
                <a:srgbClr val="9900CC"/>
              </a:gs>
              <a:gs pos="100000">
                <a:srgbClr val="47005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defTabSz="820738" eaLnBrk="0" hangingPunct="0">
              <a:defRPr kumimoji="1" sz="1000">
                <a:solidFill>
                  <a:schemeClr val="tx1"/>
                </a:solidFill>
                <a:latin typeface="Arial" charset="0"/>
                <a:ea typeface="ＭＳ Ｐゴシック" pitchFamily="50" charset="-128"/>
              </a:defRPr>
            </a:lvl1pPr>
            <a:lvl2pPr marL="742950" indent="-285750" defTabSz="820738" eaLnBrk="0" hangingPunct="0">
              <a:defRPr kumimoji="1" sz="1000">
                <a:solidFill>
                  <a:schemeClr val="tx1"/>
                </a:solidFill>
                <a:latin typeface="Arial" charset="0"/>
                <a:ea typeface="ＭＳ Ｐゴシック" pitchFamily="50" charset="-128"/>
              </a:defRPr>
            </a:lvl2pPr>
            <a:lvl3pPr marL="1143000" indent="-228600" defTabSz="820738" eaLnBrk="0" hangingPunct="0">
              <a:defRPr kumimoji="1" sz="1000">
                <a:solidFill>
                  <a:schemeClr val="tx1"/>
                </a:solidFill>
                <a:latin typeface="Arial" charset="0"/>
                <a:ea typeface="ＭＳ Ｐゴシック" pitchFamily="50" charset="-128"/>
              </a:defRPr>
            </a:lvl3pPr>
            <a:lvl4pPr marL="1600200" indent="-228600" defTabSz="820738" eaLnBrk="0" hangingPunct="0">
              <a:defRPr kumimoji="1" sz="1000">
                <a:solidFill>
                  <a:schemeClr val="tx1"/>
                </a:solidFill>
                <a:latin typeface="Arial" charset="0"/>
                <a:ea typeface="ＭＳ Ｐゴシック" pitchFamily="50" charset="-128"/>
              </a:defRPr>
            </a:lvl4pPr>
            <a:lvl5pPr marL="2057400" indent="-228600" defTabSz="820738" eaLnBrk="0" hangingPunct="0">
              <a:defRPr kumimoji="1" sz="1000">
                <a:solidFill>
                  <a:schemeClr val="tx1"/>
                </a:solidFill>
                <a:latin typeface="Arial" charset="0"/>
                <a:ea typeface="ＭＳ Ｐゴシック" pitchFamily="50" charset="-128"/>
              </a:defRPr>
            </a:lvl5pPr>
            <a:lvl6pPr marL="2514600" indent="-228600" defTabSz="820738"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defTabSz="820738"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defTabSz="820738"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defTabSz="820738"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defRPr/>
            </a:pPr>
            <a:r>
              <a:rPr lang="ja-JP" altLang="en-US" sz="1100" dirty="0">
                <a:solidFill>
                  <a:schemeClr val="bg1"/>
                </a:solidFill>
                <a:latin typeface="Arial Rounded MT Bold" pitchFamily="34" charset="0"/>
              </a:rPr>
              <a:t>〒</a:t>
            </a:r>
            <a:r>
              <a:rPr lang="en-US" altLang="ja-JP" sz="1100" dirty="0">
                <a:solidFill>
                  <a:schemeClr val="bg1"/>
                </a:solidFill>
                <a:latin typeface="Arial Rounded MT Bold" pitchFamily="34" charset="0"/>
              </a:rPr>
              <a:t>252-5201</a:t>
            </a:r>
            <a:r>
              <a:rPr lang="ja-JP" altLang="en-US" sz="1100" dirty="0">
                <a:solidFill>
                  <a:schemeClr val="bg1"/>
                </a:solidFill>
              </a:rPr>
              <a:t>　</a:t>
            </a:r>
            <a:r>
              <a:rPr lang="ja-JP" altLang="en-US" sz="1100" dirty="0">
                <a:solidFill>
                  <a:schemeClr val="bg1"/>
                </a:solidFill>
                <a:ea typeface="HGSｺﾞｼｯｸE" pitchFamily="50" charset="-128"/>
              </a:rPr>
              <a:t>神奈川県相模原市中央区淵野辺</a:t>
            </a:r>
            <a:r>
              <a:rPr lang="en-US" altLang="ja-JP" sz="1100" dirty="0">
                <a:solidFill>
                  <a:schemeClr val="bg1"/>
                </a:solidFill>
                <a:latin typeface="Arial Rounded MT Bold" pitchFamily="34" charset="0"/>
              </a:rPr>
              <a:t>1-17-71</a:t>
            </a:r>
            <a:r>
              <a:rPr lang="ja-JP" altLang="en-US" sz="1100" dirty="0">
                <a:solidFill>
                  <a:schemeClr val="bg1"/>
                </a:solidFill>
              </a:rPr>
              <a:t>　　</a:t>
            </a:r>
            <a:r>
              <a:rPr lang="en-US" altLang="ja-JP" sz="1100" dirty="0">
                <a:solidFill>
                  <a:schemeClr val="bg1"/>
                </a:solidFill>
                <a:latin typeface="Arial Rounded MT Bold" pitchFamily="34" charset="0"/>
              </a:rPr>
              <a:t>TEL:042-754-7111</a:t>
            </a:r>
            <a:r>
              <a:rPr lang="en-US" altLang="ja-JP" sz="1100" dirty="0">
                <a:solidFill>
                  <a:schemeClr val="bg1"/>
                </a:solidFill>
                <a:latin typeface="HGSｺﾞｼｯｸE" pitchFamily="50" charset="-128"/>
                <a:ea typeface="HGSｺﾞｼｯｸE" pitchFamily="50" charset="-128"/>
              </a:rPr>
              <a:t>(ext.438)</a:t>
            </a:r>
            <a:r>
              <a:rPr lang="ja-JP" altLang="en-US" sz="1100" dirty="0">
                <a:solidFill>
                  <a:schemeClr val="bg1"/>
                </a:solidFill>
              </a:rPr>
              <a:t>　 </a:t>
            </a:r>
            <a:r>
              <a:rPr lang="en-US" altLang="ja-JP" sz="1100" dirty="0">
                <a:solidFill>
                  <a:schemeClr val="bg1"/>
                </a:solidFill>
                <a:latin typeface="Arial Rounded MT Bold" pitchFamily="34" charset="0"/>
              </a:rPr>
              <a:t>FAX:042-850-2511</a:t>
            </a:r>
          </a:p>
          <a:p>
            <a:pPr eaLnBrk="1" hangingPunct="1">
              <a:defRPr/>
            </a:pPr>
            <a:r>
              <a:rPr lang="en-US" altLang="ja-JP" sz="1100" dirty="0">
                <a:solidFill>
                  <a:schemeClr val="bg1"/>
                </a:solidFill>
                <a:latin typeface="Arial Rounded MT Bold" pitchFamily="34" charset="0"/>
              </a:rPr>
              <a:t>E-mail: research@azabu-u.ac.jp      URL: http://www.azabu-u.ac.jp/sgk/</a:t>
            </a:r>
            <a:r>
              <a:rPr lang="en-US" altLang="ja-JP" sz="1100" dirty="0">
                <a:solidFill>
                  <a:schemeClr val="bg1"/>
                </a:solidFill>
              </a:rPr>
              <a:t>         </a:t>
            </a:r>
            <a:r>
              <a:rPr lang="ja-JP" altLang="en-US" sz="1100" dirty="0">
                <a:solidFill>
                  <a:schemeClr val="bg1"/>
                </a:solidFill>
                <a:ea typeface="HGSｺﾞｼｯｸE" pitchFamily="50" charset="-128"/>
              </a:rPr>
              <a:t>担当：角野，根本</a:t>
            </a:r>
          </a:p>
        </p:txBody>
      </p:sp>
      <p:pic>
        <p:nvPicPr>
          <p:cNvPr id="1040" name="図 1">
            <a:extLst>
              <a:ext uri="{FF2B5EF4-FFF2-40B4-BE49-F238E27FC236}">
                <a16:creationId xmlns:a16="http://schemas.microsoft.com/office/drawing/2014/main" id="{7126CA61-8FA7-8F55-ED9F-639474D361F8}"/>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7080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20738" rtl="0" eaLnBrk="0" fontAlgn="base" hangingPunct="0">
        <a:spcBef>
          <a:spcPct val="0"/>
        </a:spcBef>
        <a:spcAft>
          <a:spcPct val="0"/>
        </a:spcAft>
        <a:defRPr kumimoji="1" sz="3900">
          <a:solidFill>
            <a:schemeClr val="tx2"/>
          </a:solidFill>
          <a:latin typeface="+mj-lt"/>
          <a:ea typeface="+mj-ea"/>
          <a:cs typeface="+mj-cs"/>
        </a:defRPr>
      </a:lvl1pPr>
      <a:lvl2pPr algn="ctr" defTabSz="820738" rtl="0" eaLnBrk="0" fontAlgn="base" hangingPunct="0">
        <a:spcBef>
          <a:spcPct val="0"/>
        </a:spcBef>
        <a:spcAft>
          <a:spcPct val="0"/>
        </a:spcAft>
        <a:defRPr kumimoji="1" sz="3900">
          <a:solidFill>
            <a:schemeClr val="tx2"/>
          </a:solidFill>
          <a:latin typeface="Arial" pitchFamily="-111" charset="0"/>
          <a:ea typeface="ＭＳ Ｐゴシック" pitchFamily="-111" charset="-128"/>
          <a:cs typeface="ＭＳ Ｐゴシック" pitchFamily="-111" charset="-128"/>
        </a:defRPr>
      </a:lvl2pPr>
      <a:lvl3pPr algn="ctr" defTabSz="820738" rtl="0" eaLnBrk="0" fontAlgn="base" hangingPunct="0">
        <a:spcBef>
          <a:spcPct val="0"/>
        </a:spcBef>
        <a:spcAft>
          <a:spcPct val="0"/>
        </a:spcAft>
        <a:defRPr kumimoji="1" sz="3900">
          <a:solidFill>
            <a:schemeClr val="tx2"/>
          </a:solidFill>
          <a:latin typeface="Arial" pitchFamily="-111" charset="0"/>
          <a:ea typeface="ＭＳ Ｐゴシック" pitchFamily="-111" charset="-128"/>
          <a:cs typeface="ＭＳ Ｐゴシック" pitchFamily="-111" charset="-128"/>
        </a:defRPr>
      </a:lvl3pPr>
      <a:lvl4pPr algn="ctr" defTabSz="820738" rtl="0" eaLnBrk="0" fontAlgn="base" hangingPunct="0">
        <a:spcBef>
          <a:spcPct val="0"/>
        </a:spcBef>
        <a:spcAft>
          <a:spcPct val="0"/>
        </a:spcAft>
        <a:defRPr kumimoji="1" sz="3900">
          <a:solidFill>
            <a:schemeClr val="tx2"/>
          </a:solidFill>
          <a:latin typeface="Arial" pitchFamily="-111" charset="0"/>
          <a:ea typeface="ＭＳ Ｐゴシック" pitchFamily="-111" charset="-128"/>
          <a:cs typeface="ＭＳ Ｐゴシック" pitchFamily="-111" charset="-128"/>
        </a:defRPr>
      </a:lvl4pPr>
      <a:lvl5pPr algn="ctr" defTabSz="820738" rtl="0" eaLnBrk="0" fontAlgn="base" hangingPunct="0">
        <a:spcBef>
          <a:spcPct val="0"/>
        </a:spcBef>
        <a:spcAft>
          <a:spcPct val="0"/>
        </a:spcAft>
        <a:defRPr kumimoji="1" sz="3900">
          <a:solidFill>
            <a:schemeClr val="tx2"/>
          </a:solidFill>
          <a:latin typeface="Arial" pitchFamily="-111" charset="0"/>
          <a:ea typeface="ＭＳ Ｐゴシック" pitchFamily="-111" charset="-128"/>
          <a:cs typeface="ＭＳ Ｐゴシック" pitchFamily="-111" charset="-128"/>
        </a:defRPr>
      </a:lvl5pPr>
      <a:lvl6pPr marL="457200" algn="ctr" defTabSz="820738" rtl="0" fontAlgn="base">
        <a:spcBef>
          <a:spcPct val="0"/>
        </a:spcBef>
        <a:spcAft>
          <a:spcPct val="0"/>
        </a:spcAft>
        <a:defRPr kumimoji="1" sz="3900">
          <a:solidFill>
            <a:schemeClr val="tx2"/>
          </a:solidFill>
          <a:latin typeface="Arial" pitchFamily="-111" charset="0"/>
          <a:ea typeface="ＭＳ Ｐゴシック" pitchFamily="-111" charset="-128"/>
          <a:cs typeface="ＭＳ Ｐゴシック" pitchFamily="-111" charset="-128"/>
        </a:defRPr>
      </a:lvl6pPr>
      <a:lvl7pPr marL="914400" algn="ctr" defTabSz="820738" rtl="0" fontAlgn="base">
        <a:spcBef>
          <a:spcPct val="0"/>
        </a:spcBef>
        <a:spcAft>
          <a:spcPct val="0"/>
        </a:spcAft>
        <a:defRPr kumimoji="1" sz="3900">
          <a:solidFill>
            <a:schemeClr val="tx2"/>
          </a:solidFill>
          <a:latin typeface="Arial" pitchFamily="-111" charset="0"/>
          <a:ea typeface="ＭＳ Ｐゴシック" pitchFamily="-111" charset="-128"/>
          <a:cs typeface="ＭＳ Ｐゴシック" pitchFamily="-111" charset="-128"/>
        </a:defRPr>
      </a:lvl7pPr>
      <a:lvl8pPr marL="1371600" algn="ctr" defTabSz="820738" rtl="0" fontAlgn="base">
        <a:spcBef>
          <a:spcPct val="0"/>
        </a:spcBef>
        <a:spcAft>
          <a:spcPct val="0"/>
        </a:spcAft>
        <a:defRPr kumimoji="1" sz="3900">
          <a:solidFill>
            <a:schemeClr val="tx2"/>
          </a:solidFill>
          <a:latin typeface="Arial" pitchFamily="-111" charset="0"/>
          <a:ea typeface="ＭＳ Ｐゴシック" pitchFamily="-111" charset="-128"/>
          <a:cs typeface="ＭＳ Ｐゴシック" pitchFamily="-111" charset="-128"/>
        </a:defRPr>
      </a:lvl8pPr>
      <a:lvl9pPr marL="1828800" algn="ctr" defTabSz="820738" rtl="0" fontAlgn="base">
        <a:spcBef>
          <a:spcPct val="0"/>
        </a:spcBef>
        <a:spcAft>
          <a:spcPct val="0"/>
        </a:spcAft>
        <a:defRPr kumimoji="1" sz="3900">
          <a:solidFill>
            <a:schemeClr val="tx2"/>
          </a:solidFill>
          <a:latin typeface="Arial" pitchFamily="-111" charset="0"/>
          <a:ea typeface="ＭＳ Ｐゴシック" pitchFamily="-111" charset="-128"/>
          <a:cs typeface="ＭＳ Ｐゴシック" pitchFamily="-111" charset="-128"/>
        </a:defRPr>
      </a:lvl9pPr>
    </p:titleStyle>
    <p:bodyStyle>
      <a:lvl1pPr marL="307975" indent="-307975" algn="l" defTabSz="820738" rtl="0" eaLnBrk="0" fontAlgn="base" hangingPunct="0">
        <a:spcBef>
          <a:spcPct val="20000"/>
        </a:spcBef>
        <a:spcAft>
          <a:spcPct val="0"/>
        </a:spcAft>
        <a:buChar char="•"/>
        <a:defRPr kumimoji="1" sz="2900">
          <a:solidFill>
            <a:schemeClr val="tx1"/>
          </a:solidFill>
          <a:latin typeface="+mn-lt"/>
          <a:ea typeface="+mn-ea"/>
          <a:cs typeface="+mn-cs"/>
        </a:defRPr>
      </a:lvl1pPr>
      <a:lvl2pPr marL="666750" indent="-255588" algn="l" defTabSz="820738" rtl="0" eaLnBrk="0" fontAlgn="base" hangingPunct="0">
        <a:spcBef>
          <a:spcPct val="20000"/>
        </a:spcBef>
        <a:spcAft>
          <a:spcPct val="0"/>
        </a:spcAft>
        <a:buChar char="–"/>
        <a:defRPr kumimoji="1" sz="2500">
          <a:solidFill>
            <a:schemeClr val="tx1"/>
          </a:solidFill>
          <a:latin typeface="+mn-lt"/>
          <a:ea typeface="+mn-ea"/>
        </a:defRPr>
      </a:lvl2pPr>
      <a:lvl3pPr marL="1027113" indent="-206375" algn="l" defTabSz="820738" rtl="0" eaLnBrk="0" fontAlgn="base" hangingPunct="0">
        <a:spcBef>
          <a:spcPct val="20000"/>
        </a:spcBef>
        <a:spcAft>
          <a:spcPct val="0"/>
        </a:spcAft>
        <a:buChar char="•"/>
        <a:defRPr kumimoji="1" sz="2200">
          <a:solidFill>
            <a:schemeClr val="tx1"/>
          </a:solidFill>
          <a:latin typeface="+mn-lt"/>
          <a:ea typeface="+mn-ea"/>
        </a:defRPr>
      </a:lvl3pPr>
      <a:lvl4pPr marL="1438275" indent="-206375" algn="l" defTabSz="820738" rtl="0" eaLnBrk="0" fontAlgn="base" hangingPunct="0">
        <a:spcBef>
          <a:spcPct val="20000"/>
        </a:spcBef>
        <a:spcAft>
          <a:spcPct val="0"/>
        </a:spcAft>
        <a:buChar char="–"/>
        <a:defRPr kumimoji="1">
          <a:solidFill>
            <a:schemeClr val="tx1"/>
          </a:solidFill>
          <a:latin typeface="+mn-lt"/>
          <a:ea typeface="+mn-ea"/>
        </a:defRPr>
      </a:lvl4pPr>
      <a:lvl5pPr marL="1847850" indent="-204788" algn="l" defTabSz="820738" rtl="0" eaLnBrk="0" fontAlgn="base" hangingPunct="0">
        <a:spcBef>
          <a:spcPct val="20000"/>
        </a:spcBef>
        <a:spcAft>
          <a:spcPct val="0"/>
        </a:spcAft>
        <a:buChar char="»"/>
        <a:defRPr kumimoji="1">
          <a:solidFill>
            <a:schemeClr val="tx1"/>
          </a:solidFill>
          <a:latin typeface="+mn-lt"/>
          <a:ea typeface="+mn-ea"/>
        </a:defRPr>
      </a:lvl5pPr>
      <a:lvl6pPr marL="2305050" indent="-204788" algn="l" defTabSz="820738" rtl="0" fontAlgn="base">
        <a:spcBef>
          <a:spcPct val="20000"/>
        </a:spcBef>
        <a:spcAft>
          <a:spcPct val="0"/>
        </a:spcAft>
        <a:buChar char="»"/>
        <a:defRPr kumimoji="1">
          <a:solidFill>
            <a:schemeClr val="tx1"/>
          </a:solidFill>
          <a:latin typeface="+mn-lt"/>
          <a:ea typeface="+mn-ea"/>
        </a:defRPr>
      </a:lvl6pPr>
      <a:lvl7pPr marL="2762250" indent="-204788" algn="l" defTabSz="820738" rtl="0" fontAlgn="base">
        <a:spcBef>
          <a:spcPct val="20000"/>
        </a:spcBef>
        <a:spcAft>
          <a:spcPct val="0"/>
        </a:spcAft>
        <a:buChar char="»"/>
        <a:defRPr kumimoji="1">
          <a:solidFill>
            <a:schemeClr val="tx1"/>
          </a:solidFill>
          <a:latin typeface="+mn-lt"/>
          <a:ea typeface="+mn-ea"/>
        </a:defRPr>
      </a:lvl7pPr>
      <a:lvl8pPr marL="3219450" indent="-204788" algn="l" defTabSz="820738" rtl="0" fontAlgn="base">
        <a:spcBef>
          <a:spcPct val="20000"/>
        </a:spcBef>
        <a:spcAft>
          <a:spcPct val="0"/>
        </a:spcAft>
        <a:buChar char="»"/>
        <a:defRPr kumimoji="1">
          <a:solidFill>
            <a:schemeClr val="tx1"/>
          </a:solidFill>
          <a:latin typeface="+mn-lt"/>
          <a:ea typeface="+mn-ea"/>
        </a:defRPr>
      </a:lvl8pPr>
      <a:lvl9pPr marL="3676650" indent="-204788" algn="l" defTabSz="820738" rtl="0" fontAlgn="base">
        <a:spcBef>
          <a:spcPct val="20000"/>
        </a:spcBef>
        <a:spcAft>
          <a:spcPct val="0"/>
        </a:spcAft>
        <a:buChar char="»"/>
        <a:defRPr kumimoji="1">
          <a:solidFill>
            <a:schemeClr val="tx1"/>
          </a:solidFill>
          <a:latin typeface="+mn-lt"/>
          <a:ea typeface="+mn-ea"/>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AFE09C4D-7FCF-4188-B90B-C91E98464C53}"/>
              </a:ext>
            </a:extLst>
          </p:cNvPr>
          <p:cNvSpPr/>
          <p:nvPr/>
        </p:nvSpPr>
        <p:spPr bwMode="auto">
          <a:xfrm>
            <a:off x="187027" y="2376027"/>
            <a:ext cx="6410325" cy="6649978"/>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20738"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a:ln>
                <a:noFill/>
              </a:ln>
              <a:solidFill>
                <a:schemeClr val="tx1"/>
              </a:solidFill>
              <a:effectLst/>
              <a:latin typeface="Arial" pitchFamily="-111" charset="0"/>
              <a:ea typeface="ＭＳ Ｐゴシック" pitchFamily="-111" charset="-128"/>
              <a:cs typeface="ＭＳ Ｐゴシック" pitchFamily="-111" charset="-128"/>
            </a:endParaRPr>
          </a:p>
        </p:txBody>
      </p:sp>
      <p:pic>
        <p:nvPicPr>
          <p:cNvPr id="3" name="図 2">
            <a:extLst>
              <a:ext uri="{FF2B5EF4-FFF2-40B4-BE49-F238E27FC236}">
                <a16:creationId xmlns:a16="http://schemas.microsoft.com/office/drawing/2014/main" id="{076F186E-CAD5-4714-8EF8-95DDFF22C478}"/>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20000"/>
                    </a14:imgEffect>
                  </a14:imgLayer>
                </a14:imgProps>
              </a:ext>
            </a:extLst>
          </a:blip>
          <a:srcRect l="6237" t="4699" r="7268"/>
          <a:stretch/>
        </p:blipFill>
        <p:spPr>
          <a:xfrm>
            <a:off x="620687" y="2376027"/>
            <a:ext cx="5544617" cy="5986651"/>
          </a:xfrm>
          <a:prstGeom prst="rect">
            <a:avLst/>
          </a:prstGeom>
        </p:spPr>
      </p:pic>
      <p:sp>
        <p:nvSpPr>
          <p:cNvPr id="2050" name="Rectangle 47">
            <a:extLst>
              <a:ext uri="{FF2B5EF4-FFF2-40B4-BE49-F238E27FC236}">
                <a16:creationId xmlns:a16="http://schemas.microsoft.com/office/drawing/2014/main" id="{4C1EA7C5-0F98-AFC2-E6B4-A75DD37C6A89}"/>
              </a:ext>
            </a:extLst>
          </p:cNvPr>
          <p:cNvSpPr>
            <a:spLocks noChangeArrowheads="1"/>
          </p:cNvSpPr>
          <p:nvPr/>
        </p:nvSpPr>
        <p:spPr bwMode="auto">
          <a:xfrm>
            <a:off x="161925" y="776536"/>
            <a:ext cx="65389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812" tIns="9906" rIns="19812" bIns="9906" anchor="ctr"/>
          <a:lstStyle>
            <a:lvl1pPr defTabSz="957263">
              <a:spcBef>
                <a:spcPct val="20000"/>
              </a:spcBef>
              <a:buChar char="•"/>
              <a:defRPr kumimoji="1" sz="2900">
                <a:solidFill>
                  <a:schemeClr val="tx1"/>
                </a:solidFill>
                <a:latin typeface="Arial" charset="0"/>
                <a:ea typeface="ＭＳ Ｐゴシック" charset="-128"/>
              </a:defRPr>
            </a:lvl1pPr>
            <a:lvl2pPr marL="742950" indent="-285750" defTabSz="957263">
              <a:spcBef>
                <a:spcPct val="20000"/>
              </a:spcBef>
              <a:buChar char="–"/>
              <a:defRPr kumimoji="1" sz="2500">
                <a:solidFill>
                  <a:schemeClr val="tx1"/>
                </a:solidFill>
                <a:latin typeface="Arial" charset="0"/>
                <a:ea typeface="ＭＳ Ｐゴシック" charset="-128"/>
              </a:defRPr>
            </a:lvl2pPr>
            <a:lvl3pPr marL="1143000" indent="-228600" defTabSz="957263">
              <a:spcBef>
                <a:spcPct val="20000"/>
              </a:spcBef>
              <a:buChar char="•"/>
              <a:defRPr kumimoji="1" sz="2200">
                <a:solidFill>
                  <a:schemeClr val="tx1"/>
                </a:solidFill>
                <a:latin typeface="Arial" charset="0"/>
                <a:ea typeface="ＭＳ Ｐゴシック" charset="-128"/>
              </a:defRPr>
            </a:lvl3pPr>
            <a:lvl4pPr marL="1600200" indent="-228600" defTabSz="957263">
              <a:spcBef>
                <a:spcPct val="20000"/>
              </a:spcBef>
              <a:buChar char="–"/>
              <a:defRPr kumimoji="1">
                <a:solidFill>
                  <a:schemeClr val="tx1"/>
                </a:solidFill>
                <a:latin typeface="Arial" charset="0"/>
                <a:ea typeface="ＭＳ Ｐゴシック" charset="-128"/>
              </a:defRPr>
            </a:lvl4pPr>
            <a:lvl5pPr marL="2057400" indent="-228600" defTabSz="957263">
              <a:spcBef>
                <a:spcPct val="20000"/>
              </a:spcBef>
              <a:buChar char="»"/>
              <a:defRPr kumimoji="1">
                <a:solidFill>
                  <a:schemeClr val="tx1"/>
                </a:solidFill>
                <a:latin typeface="Arial" charset="0"/>
                <a:ea typeface="ＭＳ Ｐゴシック" charset="-128"/>
              </a:defRPr>
            </a:lvl5pPr>
            <a:lvl6pPr marL="2514600" indent="-228600" defTabSz="957263" eaLnBrk="0" fontAlgn="base" hangingPunct="0">
              <a:spcBef>
                <a:spcPct val="20000"/>
              </a:spcBef>
              <a:spcAft>
                <a:spcPct val="0"/>
              </a:spcAft>
              <a:buChar char="»"/>
              <a:defRPr kumimoji="1">
                <a:solidFill>
                  <a:schemeClr val="tx1"/>
                </a:solidFill>
                <a:latin typeface="Arial" charset="0"/>
                <a:ea typeface="ＭＳ Ｐゴシック" charset="-128"/>
              </a:defRPr>
            </a:lvl6pPr>
            <a:lvl7pPr marL="2971800" indent="-228600" defTabSz="957263" eaLnBrk="0" fontAlgn="base" hangingPunct="0">
              <a:spcBef>
                <a:spcPct val="20000"/>
              </a:spcBef>
              <a:spcAft>
                <a:spcPct val="0"/>
              </a:spcAft>
              <a:buChar char="»"/>
              <a:defRPr kumimoji="1">
                <a:solidFill>
                  <a:schemeClr val="tx1"/>
                </a:solidFill>
                <a:latin typeface="Arial" charset="0"/>
                <a:ea typeface="ＭＳ Ｐゴシック" charset="-128"/>
              </a:defRPr>
            </a:lvl7pPr>
            <a:lvl8pPr marL="3429000" indent="-228600" defTabSz="957263" eaLnBrk="0" fontAlgn="base" hangingPunct="0">
              <a:spcBef>
                <a:spcPct val="20000"/>
              </a:spcBef>
              <a:spcAft>
                <a:spcPct val="0"/>
              </a:spcAft>
              <a:buChar char="»"/>
              <a:defRPr kumimoji="1">
                <a:solidFill>
                  <a:schemeClr val="tx1"/>
                </a:solidFill>
                <a:latin typeface="Arial" charset="0"/>
                <a:ea typeface="ＭＳ Ｐゴシック" charset="-128"/>
              </a:defRPr>
            </a:lvl8pPr>
            <a:lvl9pPr marL="3886200" indent="-228600" defTabSz="957263" eaLnBrk="0" fontAlgn="base" hangingPunct="0">
              <a:spcBef>
                <a:spcPct val="20000"/>
              </a:spcBef>
              <a:spcAft>
                <a:spcPct val="0"/>
              </a:spcAft>
              <a:buChar char="»"/>
              <a:defRPr kumimoji="1">
                <a:solidFill>
                  <a:schemeClr val="tx1"/>
                </a:solidFill>
                <a:latin typeface="Arial" charset="0"/>
                <a:ea typeface="ＭＳ Ｐゴシック" charset="-128"/>
              </a:defRPr>
            </a:lvl9pPr>
          </a:lstStyle>
          <a:p>
            <a:pPr algn="ctr" eaLnBrk="1" hangingPunct="1">
              <a:spcBef>
                <a:spcPct val="0"/>
              </a:spcBef>
              <a:buFontTx/>
              <a:buNone/>
              <a:defRPr/>
            </a:pPr>
            <a:endParaRPr lang="en-US" altLang="ja-JP" sz="1600" dirty="0">
              <a:latin typeface="+mj-lt"/>
            </a:endParaRPr>
          </a:p>
          <a:p>
            <a:pPr algn="ctr" eaLnBrk="1" hangingPunct="1">
              <a:spcBef>
                <a:spcPct val="0"/>
              </a:spcBef>
              <a:buFontTx/>
              <a:buNone/>
              <a:defRPr/>
            </a:pPr>
            <a:r>
              <a:rPr lang="en-US" altLang="ja-JP" sz="1600" dirty="0">
                <a:latin typeface="+mj-lt"/>
              </a:rPr>
              <a:t>New</a:t>
            </a:r>
            <a:r>
              <a:rPr lang="ja-JP" altLang="en-US" sz="1600" dirty="0">
                <a:latin typeface="+mj-lt"/>
              </a:rPr>
              <a:t> </a:t>
            </a:r>
            <a:r>
              <a:rPr lang="en-US" altLang="ja-JP" sz="1600" dirty="0">
                <a:latin typeface="+mj-lt"/>
              </a:rPr>
              <a:t>of</a:t>
            </a:r>
            <a:r>
              <a:rPr lang="ja-JP" altLang="en-US" sz="1600" dirty="0">
                <a:latin typeface="+mj-lt"/>
              </a:rPr>
              <a:t> </a:t>
            </a:r>
            <a:r>
              <a:rPr lang="en-US" altLang="ja-JP" sz="1600" dirty="0">
                <a:latin typeface="+mj-lt"/>
              </a:rPr>
              <a:t>Laboratory of Food and Physiological Sciences: </a:t>
            </a:r>
          </a:p>
          <a:p>
            <a:pPr algn="ctr" eaLnBrk="1" hangingPunct="1">
              <a:spcBef>
                <a:spcPct val="0"/>
              </a:spcBef>
              <a:buFontTx/>
              <a:buNone/>
              <a:defRPr/>
            </a:pPr>
            <a:r>
              <a:rPr lang="ja-JP" altLang="en-US" sz="1100" dirty="0">
                <a:latin typeface="+mj-lt"/>
              </a:rPr>
              <a:t>　　　</a:t>
            </a:r>
            <a:r>
              <a:rPr lang="en-US" altLang="ja-JP" sz="1600" dirty="0">
                <a:latin typeface="+mj-lt"/>
              </a:rPr>
              <a:t>	</a:t>
            </a:r>
            <a:r>
              <a:rPr lang="ja-JP" altLang="en-US" sz="1600" dirty="0">
                <a:latin typeface="+mj-lt"/>
              </a:rPr>
              <a:t>　</a:t>
            </a:r>
          </a:p>
        </p:txBody>
      </p:sp>
      <p:sp>
        <p:nvSpPr>
          <p:cNvPr id="4099" name="Text Box 49">
            <a:extLst>
              <a:ext uri="{FF2B5EF4-FFF2-40B4-BE49-F238E27FC236}">
                <a16:creationId xmlns:a16="http://schemas.microsoft.com/office/drawing/2014/main" id="{42F127C3-21FB-491C-79A8-469ED3A82492}"/>
              </a:ext>
            </a:extLst>
          </p:cNvPr>
          <p:cNvSpPr txBox="1">
            <a:spLocks noChangeArrowheads="1"/>
          </p:cNvSpPr>
          <p:nvPr/>
        </p:nvSpPr>
        <p:spPr bwMode="auto">
          <a:xfrm>
            <a:off x="3019425" y="1641475"/>
            <a:ext cx="1812925" cy="1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113" tIns="10557" rIns="21113" bIns="10557">
            <a:spAutoFit/>
          </a:bodyPr>
          <a:lstStyle>
            <a:lvl1pPr defTabSz="209550">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1pPr>
            <a:lvl2pPr marL="742950" indent="-285750" defTabSz="209550">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2pPr>
            <a:lvl3pPr marL="1143000" indent="-228600" defTabSz="20955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3pPr>
            <a:lvl4pPr marL="1600200" indent="-228600" defTabSz="209550">
              <a:spcBef>
                <a:spcPct val="20000"/>
              </a:spcBef>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defTabSz="209550">
              <a:spcBef>
                <a:spcPct val="20000"/>
              </a:spcBef>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defTabSz="209550" eaLnBrk="0" fontAlgn="base" hangingPunct="0">
              <a:spcBef>
                <a:spcPct val="20000"/>
              </a:spcBef>
              <a:spcAft>
                <a:spcPct val="0"/>
              </a:spcAft>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defTabSz="209550" eaLnBrk="0" fontAlgn="base" hangingPunct="0">
              <a:spcBef>
                <a:spcPct val="20000"/>
              </a:spcBef>
              <a:spcAft>
                <a:spcPct val="0"/>
              </a:spcAft>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defTabSz="209550" eaLnBrk="0" fontAlgn="base" hangingPunct="0">
              <a:spcBef>
                <a:spcPct val="20000"/>
              </a:spcBef>
              <a:spcAft>
                <a:spcPct val="0"/>
              </a:spcAft>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defTabSz="209550" eaLnBrk="0" fontAlgn="base" hangingPunct="0">
              <a:spcBef>
                <a:spcPct val="20000"/>
              </a:spcBef>
              <a:spcAft>
                <a:spcPct val="0"/>
              </a:spcAft>
              <a:buChar char="»"/>
              <a:defRPr kumimoji="1">
                <a:solidFill>
                  <a:schemeClr val="tx1"/>
                </a:solidFill>
                <a:latin typeface="Arial" panose="020B0604020202020204" pitchFamily="34" charset="0"/>
                <a:ea typeface="ＭＳ Ｐゴシック" panose="020B0600070205080204" pitchFamily="50" charset="-128"/>
              </a:defRPr>
            </a:lvl9pPr>
          </a:lstStyle>
          <a:p>
            <a:pPr algn="dist" eaLnBrk="1" hangingPunct="1">
              <a:lnSpc>
                <a:spcPct val="90000"/>
              </a:lnSpc>
              <a:spcBef>
                <a:spcPct val="50000"/>
              </a:spcBef>
              <a:buClr>
                <a:schemeClr val="hlink"/>
              </a:buClr>
              <a:buSzPct val="60000"/>
              <a:buFont typeface="Wingdings" panose="05000000000000000000" pitchFamily="2" charset="2"/>
              <a:buNone/>
            </a:pPr>
            <a:r>
              <a:rPr lang="ja-JP" altLang="en-US" sz="800"/>
              <a:t>　　</a:t>
            </a:r>
            <a:r>
              <a:rPr lang="en-US" altLang="ja-JP" sz="800"/>
              <a:t>  </a:t>
            </a:r>
            <a:r>
              <a:rPr lang="ja-JP" altLang="en-US" sz="800"/>
              <a:t>　</a:t>
            </a:r>
          </a:p>
        </p:txBody>
      </p:sp>
      <p:sp>
        <p:nvSpPr>
          <p:cNvPr id="4100" name="Rectangle 50">
            <a:extLst>
              <a:ext uri="{FF2B5EF4-FFF2-40B4-BE49-F238E27FC236}">
                <a16:creationId xmlns:a16="http://schemas.microsoft.com/office/drawing/2014/main" id="{1E37DEC4-79C0-5D42-8150-814E1B418E0A}"/>
              </a:ext>
            </a:extLst>
          </p:cNvPr>
          <p:cNvSpPr>
            <a:spLocks noChangeArrowheads="1"/>
          </p:cNvSpPr>
          <p:nvPr/>
        </p:nvSpPr>
        <p:spPr bwMode="auto">
          <a:xfrm>
            <a:off x="188640" y="1480303"/>
            <a:ext cx="6410325" cy="895724"/>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0967" tIns="10484" rIns="20967" bIns="10484" anchor="ctr"/>
          <a:lstStyle>
            <a:lvl1pPr marL="1127125" indent="-1065213" defTabSz="209550">
              <a:spcBef>
                <a:spcPct val="20000"/>
              </a:spcBef>
              <a:buChar char="•"/>
              <a:tabLst>
                <a:tab pos="1152525" algn="l"/>
              </a:tabLst>
              <a:defRPr kumimoji="1" sz="2900">
                <a:solidFill>
                  <a:schemeClr val="tx1"/>
                </a:solidFill>
                <a:latin typeface="Arial" panose="020B0604020202020204" pitchFamily="34" charset="0"/>
                <a:ea typeface="ＭＳ Ｐゴシック" panose="020B0600070205080204" pitchFamily="50" charset="-128"/>
              </a:defRPr>
            </a:lvl1pPr>
            <a:lvl2pPr marL="742950" indent="-285750" defTabSz="209550">
              <a:spcBef>
                <a:spcPct val="20000"/>
              </a:spcBef>
              <a:buChar char="–"/>
              <a:tabLst>
                <a:tab pos="1152525" algn="l"/>
              </a:tabLst>
              <a:defRPr kumimoji="1" sz="2500">
                <a:solidFill>
                  <a:schemeClr val="tx1"/>
                </a:solidFill>
                <a:latin typeface="Arial" panose="020B0604020202020204" pitchFamily="34" charset="0"/>
                <a:ea typeface="ＭＳ Ｐゴシック" panose="020B0600070205080204" pitchFamily="50" charset="-128"/>
              </a:defRPr>
            </a:lvl2pPr>
            <a:lvl3pPr marL="1143000" indent="-228600" defTabSz="209550">
              <a:spcBef>
                <a:spcPct val="20000"/>
              </a:spcBef>
              <a:buChar char="•"/>
              <a:tabLst>
                <a:tab pos="1152525" algn="l"/>
              </a:tabLst>
              <a:defRPr kumimoji="1" sz="2200">
                <a:solidFill>
                  <a:schemeClr val="tx1"/>
                </a:solidFill>
                <a:latin typeface="Arial" panose="020B0604020202020204" pitchFamily="34" charset="0"/>
                <a:ea typeface="ＭＳ Ｐゴシック" panose="020B0600070205080204" pitchFamily="50" charset="-128"/>
              </a:defRPr>
            </a:lvl3pPr>
            <a:lvl4pPr marL="1600200" indent="-228600" defTabSz="209550">
              <a:spcBef>
                <a:spcPct val="20000"/>
              </a:spcBef>
              <a:buChar char="–"/>
              <a:tabLst>
                <a:tab pos="1152525" algn="l"/>
              </a:tabLst>
              <a:defRPr kumimoji="1">
                <a:solidFill>
                  <a:schemeClr val="tx1"/>
                </a:solidFill>
                <a:latin typeface="Arial" panose="020B0604020202020204" pitchFamily="34" charset="0"/>
                <a:ea typeface="ＭＳ Ｐゴシック" panose="020B0600070205080204" pitchFamily="50" charset="-128"/>
              </a:defRPr>
            </a:lvl4pPr>
            <a:lvl5pPr marL="2057400" indent="-228600" defTabSz="209550">
              <a:spcBef>
                <a:spcPct val="20000"/>
              </a:spcBef>
              <a:buChar char="»"/>
              <a:tabLst>
                <a:tab pos="1152525" algn="l"/>
              </a:tabLst>
              <a:defRPr kumimoji="1">
                <a:solidFill>
                  <a:schemeClr val="tx1"/>
                </a:solidFill>
                <a:latin typeface="Arial" panose="020B0604020202020204" pitchFamily="34" charset="0"/>
                <a:ea typeface="ＭＳ Ｐゴシック" panose="020B0600070205080204" pitchFamily="50" charset="-128"/>
              </a:defRPr>
            </a:lvl5pPr>
            <a:lvl6pPr marL="2514600" indent="-228600" defTabSz="209550" eaLnBrk="0" fontAlgn="base" hangingPunct="0">
              <a:spcBef>
                <a:spcPct val="20000"/>
              </a:spcBef>
              <a:spcAft>
                <a:spcPct val="0"/>
              </a:spcAft>
              <a:buChar char="»"/>
              <a:tabLst>
                <a:tab pos="1152525" algn="l"/>
              </a:tabLst>
              <a:defRPr kumimoji="1">
                <a:solidFill>
                  <a:schemeClr val="tx1"/>
                </a:solidFill>
                <a:latin typeface="Arial" panose="020B0604020202020204" pitchFamily="34" charset="0"/>
                <a:ea typeface="ＭＳ Ｐゴシック" panose="020B0600070205080204" pitchFamily="50" charset="-128"/>
              </a:defRPr>
            </a:lvl6pPr>
            <a:lvl7pPr marL="2971800" indent="-228600" defTabSz="209550" eaLnBrk="0" fontAlgn="base" hangingPunct="0">
              <a:spcBef>
                <a:spcPct val="20000"/>
              </a:spcBef>
              <a:spcAft>
                <a:spcPct val="0"/>
              </a:spcAft>
              <a:buChar char="»"/>
              <a:tabLst>
                <a:tab pos="1152525" algn="l"/>
              </a:tabLst>
              <a:defRPr kumimoji="1">
                <a:solidFill>
                  <a:schemeClr val="tx1"/>
                </a:solidFill>
                <a:latin typeface="Arial" panose="020B0604020202020204" pitchFamily="34" charset="0"/>
                <a:ea typeface="ＭＳ Ｐゴシック" panose="020B0600070205080204" pitchFamily="50" charset="-128"/>
              </a:defRPr>
            </a:lvl7pPr>
            <a:lvl8pPr marL="3429000" indent="-228600" defTabSz="209550" eaLnBrk="0" fontAlgn="base" hangingPunct="0">
              <a:spcBef>
                <a:spcPct val="20000"/>
              </a:spcBef>
              <a:spcAft>
                <a:spcPct val="0"/>
              </a:spcAft>
              <a:buChar char="»"/>
              <a:tabLst>
                <a:tab pos="1152525" algn="l"/>
              </a:tabLst>
              <a:defRPr kumimoji="1">
                <a:solidFill>
                  <a:schemeClr val="tx1"/>
                </a:solidFill>
                <a:latin typeface="Arial" panose="020B0604020202020204" pitchFamily="34" charset="0"/>
                <a:ea typeface="ＭＳ Ｐゴシック" panose="020B0600070205080204" pitchFamily="50" charset="-128"/>
              </a:defRPr>
            </a:lvl8pPr>
            <a:lvl9pPr marL="3886200" indent="-228600" defTabSz="209550" eaLnBrk="0" fontAlgn="base" hangingPunct="0">
              <a:spcBef>
                <a:spcPct val="20000"/>
              </a:spcBef>
              <a:spcAft>
                <a:spcPct val="0"/>
              </a:spcAft>
              <a:buChar char="»"/>
              <a:tabLst>
                <a:tab pos="1152525" algn="l"/>
              </a:tabLs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a:solidFill>
                  <a:srgbClr val="FFFF00"/>
                </a:solidFill>
                <a:latin typeface="HGP創英角ｺﾞｼｯｸUB" panose="020B0900000000000000" pitchFamily="50" charset="-128"/>
                <a:ea typeface="HGP創英角ｺﾞｼｯｸUB" panose="020B0900000000000000" pitchFamily="50" charset="-128"/>
              </a:rPr>
              <a:t>★</a:t>
            </a:r>
            <a:r>
              <a:rPr lang="ja-JP" altLang="en-US" sz="1800" b="1" dirty="0">
                <a:solidFill>
                  <a:srgbClr val="FFFF00"/>
                </a:solidFill>
                <a:latin typeface="HGP創英角ｺﾞｼｯｸUB" panose="020B0900000000000000" pitchFamily="50" charset="-128"/>
                <a:ea typeface="HGP創英角ｺﾞｼｯｸUB" panose="020B0900000000000000" pitchFamily="50" charset="-128"/>
              </a:rPr>
              <a:t>令和５年度（２０２３年）　卒業生　「</a:t>
            </a:r>
            <a:r>
              <a:rPr lang="ja-JP" altLang="en-US" sz="1800" b="1" dirty="0">
                <a:solidFill>
                  <a:schemeClr val="bg1"/>
                </a:solidFill>
                <a:latin typeface="HGP創英角ｺﾞｼｯｸUB" panose="020B0900000000000000" pitchFamily="50" charset="-128"/>
                <a:ea typeface="HGP創英角ｺﾞｼｯｸUB" panose="020B0900000000000000" pitchFamily="50" charset="-128"/>
              </a:rPr>
              <a:t>指出幸人君</a:t>
            </a:r>
            <a:r>
              <a:rPr lang="ja-JP" altLang="en-US" sz="1800" b="1" dirty="0">
                <a:solidFill>
                  <a:srgbClr val="FFFF00"/>
                </a:solidFill>
                <a:latin typeface="HGP創英角ｺﾞｼｯｸUB" panose="020B0900000000000000" pitchFamily="50" charset="-128"/>
                <a:ea typeface="HGP創英角ｺﾞｼｯｸUB" panose="020B0900000000000000" pitchFamily="50" charset="-128"/>
              </a:rPr>
              <a:t>」の研究成果が、</a:t>
            </a:r>
            <a:endParaRPr lang="en-US" altLang="ja-JP" sz="1800" b="1" dirty="0">
              <a:solidFill>
                <a:srgbClr val="FFFF00"/>
              </a:solidFill>
              <a:latin typeface="HGP創英角ｺﾞｼｯｸUB" panose="020B0900000000000000" pitchFamily="50" charset="-128"/>
              <a:ea typeface="HGP創英角ｺﾞｼｯｸUB" panose="020B0900000000000000" pitchFamily="50" charset="-128"/>
            </a:endParaRPr>
          </a:p>
          <a:p>
            <a:pPr algn="ctr" eaLnBrk="1" hangingPunct="1">
              <a:spcBef>
                <a:spcPct val="0"/>
              </a:spcBef>
              <a:buFontTx/>
              <a:buNone/>
            </a:pPr>
            <a:r>
              <a:rPr lang="ja-JP" altLang="en-US" sz="1800" b="1" dirty="0">
                <a:solidFill>
                  <a:srgbClr val="FFFF00"/>
                </a:solidFill>
                <a:latin typeface="HGP創英角ｺﾞｼｯｸUB" panose="020B0900000000000000" pitchFamily="50" charset="-128"/>
                <a:ea typeface="HGP創英角ｺﾞｼｯｸUB" panose="020B0900000000000000" pitchFamily="50" charset="-128"/>
              </a:rPr>
              <a:t>国際的疼痛学専門誌”</a:t>
            </a:r>
            <a:r>
              <a:rPr lang="en-US" altLang="ja-JP" sz="1800" b="1" dirty="0">
                <a:solidFill>
                  <a:schemeClr val="bg1"/>
                </a:solidFill>
                <a:latin typeface="HGP創英角ｺﾞｼｯｸUB" panose="020B0900000000000000" pitchFamily="50" charset="-128"/>
                <a:ea typeface="HGP創英角ｺﾞｼｯｸUB" panose="020B0900000000000000" pitchFamily="50" charset="-128"/>
              </a:rPr>
              <a:t>Journal of Pain</a:t>
            </a:r>
            <a:r>
              <a:rPr lang="ja-JP" altLang="en-US" sz="1800" b="1" dirty="0">
                <a:solidFill>
                  <a:srgbClr val="FFFF00"/>
                </a:solidFill>
                <a:latin typeface="HGP創英角ｺﾞｼｯｸUB" panose="020B0900000000000000" pitchFamily="50" charset="-128"/>
                <a:ea typeface="HGP創英角ｺﾞｼｯｸUB" panose="020B0900000000000000" pitchFamily="50" charset="-128"/>
              </a:rPr>
              <a:t>“に掲載されました</a:t>
            </a:r>
            <a:r>
              <a:rPr lang="en-US" altLang="ja-JP" sz="1800" b="1" dirty="0">
                <a:solidFill>
                  <a:srgbClr val="FFFF00"/>
                </a:solidFill>
                <a:latin typeface="HGP創英角ｺﾞｼｯｸUB" panose="020B0900000000000000" pitchFamily="50" charset="-128"/>
                <a:ea typeface="HGP創英角ｺﾞｼｯｸUB" panose="020B0900000000000000" pitchFamily="50" charset="-128"/>
              </a:rPr>
              <a:t>!!!</a:t>
            </a:r>
            <a:endParaRPr lang="en-US" altLang="ja-JP" sz="1800" b="1" dirty="0">
              <a:solidFill>
                <a:srgbClr val="FFFF00"/>
              </a:solidFill>
              <a:latin typeface="Times New Roman" panose="02020603050405020304" pitchFamily="18" charset="0"/>
            </a:endParaRPr>
          </a:p>
          <a:p>
            <a:pPr algn="ctr" eaLnBrk="1" hangingPunct="1">
              <a:buFontTx/>
              <a:buNone/>
            </a:pPr>
            <a:r>
              <a:rPr lang="ja-JP" altLang="en-US" sz="600" b="1" dirty="0">
                <a:solidFill>
                  <a:srgbClr val="FFFF00"/>
                </a:solidFill>
              </a:rPr>
              <a:t>　</a:t>
            </a:r>
          </a:p>
        </p:txBody>
      </p:sp>
      <p:sp>
        <p:nvSpPr>
          <p:cNvPr id="4101" name="テキスト ボックス 1">
            <a:extLst>
              <a:ext uri="{FF2B5EF4-FFF2-40B4-BE49-F238E27FC236}">
                <a16:creationId xmlns:a16="http://schemas.microsoft.com/office/drawing/2014/main" id="{831749E2-1F6F-E9BB-0454-092FF0643B32}"/>
              </a:ext>
            </a:extLst>
          </p:cNvPr>
          <p:cNvSpPr txBox="1">
            <a:spLocks noChangeArrowheads="1"/>
          </p:cNvSpPr>
          <p:nvPr/>
        </p:nvSpPr>
        <p:spPr bwMode="auto">
          <a:xfrm>
            <a:off x="192881" y="8191744"/>
            <a:ext cx="6404471" cy="1528624"/>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000">
                <a:solidFill>
                  <a:schemeClr val="tx1"/>
                </a:solidFill>
                <a:latin typeface="Arial" panose="020B0604020202020204" pitchFamily="34" charset="0"/>
                <a:ea typeface="ＭＳ Ｐゴシック" panose="020B0600070205080204" pitchFamily="50" charset="-128"/>
              </a:defRPr>
            </a:lvl1pPr>
            <a:lvl2pPr marL="742950" indent="-285750">
              <a:defRPr kumimoji="1" sz="1000">
                <a:solidFill>
                  <a:schemeClr val="tx1"/>
                </a:solidFill>
                <a:latin typeface="Arial" panose="020B0604020202020204" pitchFamily="34" charset="0"/>
                <a:ea typeface="ＭＳ Ｐゴシック" panose="020B0600070205080204" pitchFamily="50" charset="-128"/>
              </a:defRPr>
            </a:lvl2pPr>
            <a:lvl3pPr marL="1143000" indent="-228600">
              <a:defRPr kumimoji="1" sz="1000">
                <a:solidFill>
                  <a:schemeClr val="tx1"/>
                </a:solidFill>
                <a:latin typeface="Arial" panose="020B0604020202020204" pitchFamily="34" charset="0"/>
                <a:ea typeface="ＭＳ Ｐゴシック" panose="020B0600070205080204" pitchFamily="50" charset="-128"/>
              </a:defRPr>
            </a:lvl3pPr>
            <a:lvl4pPr marL="1600200" indent="-228600">
              <a:defRPr kumimoji="1" sz="1000">
                <a:solidFill>
                  <a:schemeClr val="tx1"/>
                </a:solidFill>
                <a:latin typeface="Arial" panose="020B0604020202020204" pitchFamily="34" charset="0"/>
                <a:ea typeface="ＭＳ Ｐゴシック" panose="020B0600070205080204" pitchFamily="50" charset="-128"/>
              </a:defRPr>
            </a:lvl4pPr>
            <a:lvl5pPr marL="2057400" indent="-228600">
              <a:defRPr kumimoji="1" sz="1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a:lnSpc>
                <a:spcPts val="1600"/>
              </a:lnSpc>
            </a:pPr>
            <a:r>
              <a:rPr lang="ja-JP" altLang="en-US" sz="1400" dirty="0">
                <a:solidFill>
                  <a:srgbClr val="FFFF00"/>
                </a:solidFill>
                <a:latin typeface="HGS創英角ﾎﾟｯﾌﾟ体" panose="040B0A00000000000000" pitchFamily="50" charset="-128"/>
                <a:ea typeface="HGS創英角ﾎﾟｯﾌﾟ体" panose="040B0A00000000000000" pitchFamily="50" charset="-128"/>
              </a:rPr>
              <a:t>ハイライト</a:t>
            </a:r>
            <a:r>
              <a:rPr lang="ja-JP" altLang="en-US" sz="1400" dirty="0">
                <a:solidFill>
                  <a:schemeClr val="bg1"/>
                </a:solidFill>
              </a:rPr>
              <a:t>：　これまでに</a:t>
            </a:r>
            <a:r>
              <a:rPr lang="ja-JP" altLang="en-US" sz="1400" b="1" dirty="0">
                <a:solidFill>
                  <a:schemeClr val="bg1"/>
                </a:solidFill>
              </a:rPr>
              <a:t>既存の局所麻酔薬は炎症部位には奏功しにくいことが知られており、臨床上の問題点として指摘されておりました。今回リンゴやタマネギに含まれるファイトケミカルである「ケルセチン」がラットの炎症組織への局所投与により侵害受容性一次ニューロンの興奮性を１％リドカインよりも強い抑制効果を持つことを発見致しました。この発見はケルセチンが、医療の場で使用される既存の局所麻酔薬の欠点を補う副作用のない代替薬となり、臨床医療の現場における補完代替医療に貢献する可能性を強く示唆しております。</a:t>
            </a:r>
          </a:p>
        </p:txBody>
      </p:sp>
      <p:sp>
        <p:nvSpPr>
          <p:cNvPr id="44" name="Text Box 48">
            <a:extLst>
              <a:ext uri="{FF2B5EF4-FFF2-40B4-BE49-F238E27FC236}">
                <a16:creationId xmlns:a16="http://schemas.microsoft.com/office/drawing/2014/main" id="{33F9842C-31CC-132E-D68F-EC691BF8EA09}"/>
              </a:ext>
            </a:extLst>
          </p:cNvPr>
          <p:cNvSpPr txBox="1">
            <a:spLocks noChangeArrowheads="1"/>
          </p:cNvSpPr>
          <p:nvPr/>
        </p:nvSpPr>
        <p:spPr bwMode="auto">
          <a:xfrm>
            <a:off x="0" y="169420"/>
            <a:ext cx="6741368" cy="591549"/>
          </a:xfrm>
          <a:prstGeom prst="rect">
            <a:avLst/>
          </a:prstGeom>
          <a:noFill/>
          <a:ln w="9525">
            <a:noFill/>
            <a:miter lim="800000"/>
            <a:headEnd/>
            <a:tailEnd/>
          </a:ln>
          <a:effectLst>
            <a:outerShdw blurRad="50800" dist="38100" dir="2400000" sx="107000" sy="107000" algn="t" rotWithShape="0">
              <a:schemeClr val="tx1">
                <a:alpha val="59000"/>
              </a:schemeClr>
            </a:outerShdw>
          </a:effectLst>
          <a:scene3d>
            <a:camera prst="orthographicFront">
              <a:rot lat="0" lon="0" rev="0"/>
            </a:camera>
            <a:lightRig rig="threePt" dir="t"/>
          </a:scene3d>
          <a:sp3d/>
        </p:spPr>
        <p:txBody>
          <a:bodyPr lIns="19812" tIns="9906" rIns="19812" bIns="9906">
            <a:prstTxWarp prst="textFadeUp">
              <a:avLst>
                <a:gd name="adj" fmla="val 6255"/>
              </a:avLst>
            </a:prstTxWarp>
            <a:spAutoFit/>
            <a:scene3d>
              <a:camera prst="orthographicFront"/>
              <a:lightRig rig="threePt" dir="t"/>
            </a:scene3d>
            <a:sp3d extrusionH="57150" contourW="12700">
              <a:bevelT w="63500" h="38100"/>
              <a:contourClr>
                <a:schemeClr val="tx1"/>
              </a:contourClr>
            </a:sp3d>
          </a:bodyPr>
          <a:lstStyle>
            <a:lvl1pPr defTabSz="198438">
              <a:defRPr kumimoji="1" sz="1000">
                <a:solidFill>
                  <a:schemeClr val="tx1"/>
                </a:solidFill>
                <a:latin typeface="Arial" charset="0"/>
                <a:ea typeface="ＭＳ Ｐゴシック" pitchFamily="50" charset="-128"/>
              </a:defRPr>
            </a:lvl1pPr>
            <a:lvl2pPr marL="37931725" indent="-37474525" defTabSz="198438">
              <a:defRPr kumimoji="1" sz="1000">
                <a:solidFill>
                  <a:schemeClr val="tx1"/>
                </a:solidFill>
                <a:latin typeface="Arial" charset="0"/>
                <a:ea typeface="ＭＳ Ｐゴシック" pitchFamily="50" charset="-128"/>
              </a:defRPr>
            </a:lvl2pPr>
            <a:lvl3pPr>
              <a:defRPr kumimoji="1" sz="1000">
                <a:solidFill>
                  <a:schemeClr val="tx1"/>
                </a:solidFill>
                <a:latin typeface="Arial" charset="0"/>
                <a:ea typeface="ＭＳ Ｐゴシック" pitchFamily="50" charset="-128"/>
              </a:defRPr>
            </a:lvl3pPr>
            <a:lvl4pPr>
              <a:defRPr kumimoji="1" sz="1000">
                <a:solidFill>
                  <a:schemeClr val="tx1"/>
                </a:solidFill>
                <a:latin typeface="Arial" charset="0"/>
                <a:ea typeface="ＭＳ Ｐゴシック" pitchFamily="50" charset="-128"/>
              </a:defRPr>
            </a:lvl4pPr>
            <a:lvl5pPr>
              <a:defRPr kumimoji="1" sz="1000">
                <a:solidFill>
                  <a:schemeClr val="tx1"/>
                </a:solidFill>
                <a:latin typeface="Arial" charset="0"/>
                <a:ea typeface="ＭＳ Ｐゴシック" pitchFamily="50" charset="-128"/>
              </a:defRPr>
            </a:lvl5pPr>
            <a:lvl6pPr marL="457200" fontAlgn="base">
              <a:spcBef>
                <a:spcPct val="0"/>
              </a:spcBef>
              <a:spcAft>
                <a:spcPct val="0"/>
              </a:spcAft>
              <a:defRPr kumimoji="1" sz="1000">
                <a:solidFill>
                  <a:schemeClr val="tx1"/>
                </a:solidFill>
                <a:latin typeface="Arial" charset="0"/>
                <a:ea typeface="ＭＳ Ｐゴシック" pitchFamily="50" charset="-128"/>
              </a:defRPr>
            </a:lvl6pPr>
            <a:lvl7pPr marL="914400" fontAlgn="base">
              <a:spcBef>
                <a:spcPct val="0"/>
              </a:spcBef>
              <a:spcAft>
                <a:spcPct val="0"/>
              </a:spcAft>
              <a:defRPr kumimoji="1" sz="1000">
                <a:solidFill>
                  <a:schemeClr val="tx1"/>
                </a:solidFill>
                <a:latin typeface="Arial" charset="0"/>
                <a:ea typeface="ＭＳ Ｐゴシック" pitchFamily="50" charset="-128"/>
              </a:defRPr>
            </a:lvl7pPr>
            <a:lvl8pPr marL="1371600" fontAlgn="base">
              <a:spcBef>
                <a:spcPct val="0"/>
              </a:spcBef>
              <a:spcAft>
                <a:spcPct val="0"/>
              </a:spcAft>
              <a:defRPr kumimoji="1" sz="1000">
                <a:solidFill>
                  <a:schemeClr val="tx1"/>
                </a:solidFill>
                <a:latin typeface="Arial" charset="0"/>
                <a:ea typeface="ＭＳ Ｐゴシック" pitchFamily="50" charset="-128"/>
              </a:defRPr>
            </a:lvl8pPr>
            <a:lvl9pPr marL="1828800" fontAlgn="base">
              <a:spcBef>
                <a:spcPct val="0"/>
              </a:spcBef>
              <a:spcAft>
                <a:spcPct val="0"/>
              </a:spcAft>
              <a:defRPr kumimoji="1" sz="1000">
                <a:solidFill>
                  <a:schemeClr val="tx1"/>
                </a:solidFill>
                <a:latin typeface="Arial" charset="0"/>
                <a:ea typeface="ＭＳ Ｐゴシック" pitchFamily="50" charset="-128"/>
              </a:defRPr>
            </a:lvl9pPr>
          </a:lstStyle>
          <a:p>
            <a:pPr algn="ctr" eaLnBrk="1" hangingPunct="1">
              <a:lnSpc>
                <a:spcPct val="85000"/>
              </a:lnSpc>
              <a:defRPr/>
            </a:pPr>
            <a:r>
              <a:rPr lang="ja-JP" altLang="en-US" sz="3600" dirty="0">
                <a:latin typeface="+mj-lt"/>
                <a:ea typeface="HG創英角ｺﾞｼｯｸUB" pitchFamily="49" charset="-128"/>
              </a:rPr>
              <a:t>食品生理学研究室</a:t>
            </a:r>
            <a:r>
              <a:rPr lang="en-US" altLang="ja-JP" sz="3600" dirty="0">
                <a:latin typeface="+mj-lt"/>
                <a:ea typeface="HG創英角ｺﾞｼｯｸUB" pitchFamily="49" charset="-128"/>
              </a:rPr>
              <a:t>	</a:t>
            </a:r>
            <a:r>
              <a:rPr lang="ja-JP" altLang="en-US" sz="3600" dirty="0">
                <a:latin typeface="+mj-lt"/>
                <a:ea typeface="HG創英角ｺﾞｼｯｸUB" pitchFamily="49" charset="-128"/>
              </a:rPr>
              <a:t>ニュース２５</a:t>
            </a:r>
            <a:endParaRPr lang="ja-JP" altLang="en-US" sz="3600" dirty="0">
              <a:latin typeface="+mn-ea"/>
              <a:ea typeface="+mn-ea"/>
            </a:endParaRPr>
          </a:p>
        </p:txBody>
      </p:sp>
      <p:sp>
        <p:nvSpPr>
          <p:cNvPr id="27" name="テキスト ボックス 26">
            <a:extLst>
              <a:ext uri="{FF2B5EF4-FFF2-40B4-BE49-F238E27FC236}">
                <a16:creationId xmlns:a16="http://schemas.microsoft.com/office/drawing/2014/main" id="{4A0440AB-8E9B-D727-EA30-2B70EE74F843}"/>
              </a:ext>
            </a:extLst>
          </p:cNvPr>
          <p:cNvSpPr txBox="1"/>
          <p:nvPr/>
        </p:nvSpPr>
        <p:spPr>
          <a:xfrm>
            <a:off x="1526644" y="1127284"/>
            <a:ext cx="3688080" cy="261610"/>
          </a:xfrm>
          <a:prstGeom prst="rect">
            <a:avLst/>
          </a:prstGeom>
          <a:noFill/>
        </p:spPr>
        <p:txBody>
          <a:bodyPr wrap="square">
            <a:spAutoFit/>
          </a:bodyPr>
          <a:lstStyle/>
          <a:p>
            <a:pPr algn="ctr" eaLnBrk="1" hangingPunct="1">
              <a:spcBef>
                <a:spcPct val="0"/>
              </a:spcBef>
              <a:buFontTx/>
              <a:buNone/>
            </a:pPr>
            <a:r>
              <a:rPr lang="en-US" altLang="ja-JP" sz="1100" dirty="0">
                <a:solidFill>
                  <a:srgbClr val="FF0000"/>
                </a:solidFill>
              </a:rPr>
              <a:t>Vol. 25. </a:t>
            </a:r>
            <a:r>
              <a:rPr lang="en-US" altLang="ja-JP" sz="1100">
                <a:solidFill>
                  <a:srgbClr val="FF0000"/>
                </a:solidFill>
              </a:rPr>
              <a:t>13-JUN-2024</a:t>
            </a:r>
            <a:endParaRPr lang="en-US" altLang="ja-JP" sz="1100" dirty="0">
              <a:solidFill>
                <a:srgbClr val="FF0000"/>
              </a:solidFill>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20738"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a:ln>
              <a:noFill/>
            </a:ln>
            <a:solidFill>
              <a:schemeClr val="tx1"/>
            </a:solidFill>
            <a:effectLst/>
            <a:latin typeface="Arial" pitchFamily="-111" charset="0"/>
            <a:ea typeface="ＭＳ Ｐゴシック" pitchFamily="-111" charset="-128"/>
            <a:cs typeface="ＭＳ Ｐゴシック" pitchFamily="-11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20738"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a:ln>
              <a:noFill/>
            </a:ln>
            <a:solidFill>
              <a:schemeClr val="tx1"/>
            </a:solidFill>
            <a:effectLst/>
            <a:latin typeface="Arial" pitchFamily="-111" charset="0"/>
            <a:ea typeface="ＭＳ Ｐゴシック" pitchFamily="-111" charset="-128"/>
            <a:cs typeface="ＭＳ Ｐゴシック" pitchFamily="-111"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4437</TotalTime>
  <Words>186</Words>
  <Application>Microsoft Office PowerPoint</Application>
  <PresentationFormat>A4 210 x 297 mm</PresentationFormat>
  <Paragraphs>11</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HGP創英角ｺﾞｼｯｸUB</vt:lpstr>
      <vt:lpstr>HGSｺﾞｼｯｸE</vt:lpstr>
      <vt:lpstr>HGS創英角ﾎﾟｯﾌﾟ体</vt:lpstr>
      <vt:lpstr>ＭＳ Ｐゴシック</vt:lpstr>
      <vt:lpstr>Arial</vt:lpstr>
      <vt:lpstr>Arial Rounded MT Bold</vt:lpstr>
      <vt:lpstr>Times New Roman</vt:lpstr>
      <vt:lpstr>Wingdings</vt:lpstr>
      <vt:lpstr>標準デザイン</vt:lpstr>
      <vt:lpstr>PowerPoint プレゼンテーション</vt:lpstr>
    </vt:vector>
  </TitlesOfParts>
  <Company>学術情報センター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sakata</dc:creator>
  <cp:lastModifiedBy>食品生理学研究室</cp:lastModifiedBy>
  <cp:revision>320</cp:revision>
  <cp:lastPrinted>2024-05-24T04:16:31Z</cp:lastPrinted>
  <dcterms:created xsi:type="dcterms:W3CDTF">2005-06-01T07:44:28Z</dcterms:created>
  <dcterms:modified xsi:type="dcterms:W3CDTF">2024-06-13T03:12:02Z</dcterms:modified>
</cp:coreProperties>
</file>